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80" r:id="rId1"/>
  </p:sldMasterIdLst>
  <p:sldIdLst>
    <p:sldId id="256" r:id="rId2"/>
    <p:sldId id="257" r:id="rId3"/>
    <p:sldId id="279" r:id="rId4"/>
    <p:sldId id="258" r:id="rId5"/>
    <p:sldId id="280" r:id="rId6"/>
    <p:sldId id="281" r:id="rId7"/>
    <p:sldId id="259" r:id="rId8"/>
    <p:sldId id="285" r:id="rId9"/>
    <p:sldId id="286" r:id="rId10"/>
    <p:sldId id="260" r:id="rId11"/>
    <p:sldId id="261" r:id="rId12"/>
    <p:sldId id="262" r:id="rId13"/>
    <p:sldId id="263" r:id="rId14"/>
    <p:sldId id="264" r:id="rId15"/>
    <p:sldId id="265" r:id="rId16"/>
    <p:sldId id="266" r:id="rId17"/>
    <p:sldId id="267" r:id="rId18"/>
    <p:sldId id="268" r:id="rId19"/>
    <p:sldId id="269" r:id="rId20"/>
    <p:sldId id="282" r:id="rId21"/>
    <p:sldId id="283" r:id="rId22"/>
    <p:sldId id="284" r:id="rId23"/>
    <p:sldId id="270" r:id="rId24"/>
    <p:sldId id="271" r:id="rId25"/>
    <p:sldId id="272" r:id="rId26"/>
    <p:sldId id="273" r:id="rId27"/>
    <p:sldId id="276" r:id="rId28"/>
    <p:sldId id="277" r:id="rId29"/>
    <p:sldId id="27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FCF1"/>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8D041D-78E2-9FC1-9E21-7E751AD26A8E}" v="1145" dt="2025-06-14T13:29:16.0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28" autoAdjust="0"/>
    <p:restoredTop sz="94660"/>
  </p:normalViewPr>
  <p:slideViewPr>
    <p:cSldViewPr snapToGrid="0">
      <p:cViewPr varScale="1">
        <p:scale>
          <a:sx n="82" d="100"/>
          <a:sy n="82" d="100"/>
        </p:scale>
        <p:origin x="47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nit Nayak" userId="844c5ee002b749b9" providerId="Windows Live" clId="Web-{24729190-42CB-CD6F-D34A-CCFFFFED390E}"/>
    <pc:docChg chg="addSld modSld addMainMaster delMainMaster">
      <pc:chgData name="Ronit Nayak" userId="844c5ee002b749b9" providerId="Windows Live" clId="Web-{24729190-42CB-CD6F-D34A-CCFFFFED390E}" dt="2025-06-07T04:42:37.858" v="166"/>
      <pc:docMkLst>
        <pc:docMk/>
      </pc:docMkLst>
      <pc:sldChg chg="addSp delSp modSp mod setBg modClrScheme setClrOvrMap delDesignElem chgLayout">
        <pc:chgData name="Ronit Nayak" userId="844c5ee002b749b9" providerId="Windows Live" clId="Web-{24729190-42CB-CD6F-D34A-CCFFFFED390E}" dt="2025-06-07T04:31:13.369" v="49"/>
        <pc:sldMkLst>
          <pc:docMk/>
          <pc:sldMk cId="109857222" sldId="256"/>
        </pc:sldMkLst>
        <pc:spChg chg="mod ord">
          <ac:chgData name="Ronit Nayak" userId="844c5ee002b749b9" providerId="Windows Live" clId="Web-{24729190-42CB-CD6F-D34A-CCFFFFED390E}" dt="2025-06-07T04:31:13.369" v="49"/>
          <ac:spMkLst>
            <pc:docMk/>
            <pc:sldMk cId="109857222" sldId="256"/>
            <ac:spMk id="2" creationId="{00000000-0000-0000-0000-000000000000}"/>
          </ac:spMkLst>
        </pc:spChg>
        <pc:spChg chg="del mod">
          <ac:chgData name="Ronit Nayak" userId="844c5ee002b749b9" providerId="Windows Live" clId="Web-{24729190-42CB-CD6F-D34A-CCFFFFED390E}" dt="2025-06-07T04:29:31.533" v="39"/>
          <ac:spMkLst>
            <pc:docMk/>
            <pc:sldMk cId="109857222" sldId="256"/>
            <ac:spMk id="3" creationId="{00000000-0000-0000-0000-000000000000}"/>
          </ac:spMkLst>
        </pc:spChg>
        <pc:spChg chg="add del">
          <ac:chgData name="Ronit Nayak" userId="844c5ee002b749b9" providerId="Windows Live" clId="Web-{24729190-42CB-CD6F-D34A-CCFFFFED390E}" dt="2025-06-07T04:31:13.369" v="49"/>
          <ac:spMkLst>
            <pc:docMk/>
            <pc:sldMk cId="109857222" sldId="256"/>
            <ac:spMk id="8" creationId="{0EECA69B-4C2A-7F31-8019-E90DB3BD49CB}"/>
          </ac:spMkLst>
        </pc:spChg>
        <pc:spChg chg="add del">
          <ac:chgData name="Ronit Nayak" userId="844c5ee002b749b9" providerId="Windows Live" clId="Web-{24729190-42CB-CD6F-D34A-CCFFFFED390E}" dt="2025-06-07T04:30:15.289" v="40"/>
          <ac:spMkLst>
            <pc:docMk/>
            <pc:sldMk cId="109857222" sldId="256"/>
            <ac:spMk id="9" creationId="{0F447467-474F-7A46-9B55-A89C6B0DA11C}"/>
          </ac:spMkLst>
        </pc:spChg>
        <pc:spChg chg="add del">
          <ac:chgData name="Ronit Nayak" userId="844c5ee002b749b9" providerId="Windows Live" clId="Web-{24729190-42CB-CD6F-D34A-CCFFFFED390E}" dt="2025-06-07T04:31:13.369" v="49"/>
          <ac:spMkLst>
            <pc:docMk/>
            <pc:sldMk cId="109857222" sldId="256"/>
            <ac:spMk id="10" creationId="{495DEB6A-976D-98B6-8875-F4C240958B3E}"/>
          </ac:spMkLst>
        </pc:spChg>
        <pc:spChg chg="add del">
          <ac:chgData name="Ronit Nayak" userId="844c5ee002b749b9" providerId="Windows Live" clId="Web-{24729190-42CB-CD6F-D34A-CCFFFFED390E}" dt="2025-06-07T04:30:15.289" v="40"/>
          <ac:spMkLst>
            <pc:docMk/>
            <pc:sldMk cId="109857222" sldId="256"/>
            <ac:spMk id="11" creationId="{A9CCD9CD-49AE-3D3E-923B-81ECD3FBF75F}"/>
          </ac:spMkLst>
        </pc:spChg>
        <pc:spChg chg="add">
          <ac:chgData name="Ronit Nayak" userId="844c5ee002b749b9" providerId="Windows Live" clId="Web-{24729190-42CB-CD6F-D34A-CCFFFFED390E}" dt="2025-06-07T04:31:13.369" v="49"/>
          <ac:spMkLst>
            <pc:docMk/>
            <pc:sldMk cId="109857222" sldId="256"/>
            <ac:spMk id="15" creationId="{33E93247-6229-44AB-A550-739E971E690B}"/>
          </ac:spMkLst>
        </pc:spChg>
        <pc:picChg chg="add del mod">
          <ac:chgData name="Ronit Nayak" userId="844c5ee002b749b9" providerId="Windows Live" clId="Web-{24729190-42CB-CD6F-D34A-CCFFFFED390E}" dt="2025-06-07T04:30:26.071" v="42"/>
          <ac:picMkLst>
            <pc:docMk/>
            <pc:sldMk cId="109857222" sldId="256"/>
            <ac:picMk id="4" creationId="{10208AFA-3B30-9236-63DD-618A78351877}"/>
          </ac:picMkLst>
        </pc:picChg>
        <pc:picChg chg="add mod ord">
          <ac:chgData name="Ronit Nayak" userId="844c5ee002b749b9" providerId="Windows Live" clId="Web-{24729190-42CB-CD6F-D34A-CCFFFFED390E}" dt="2025-06-07T04:31:13.369" v="49"/>
          <ac:picMkLst>
            <pc:docMk/>
            <pc:sldMk cId="109857222" sldId="256"/>
            <ac:picMk id="5" creationId="{72AE9A0B-9698-C744-269E-FE3DABFBAD3E}"/>
          </ac:picMkLst>
        </pc:picChg>
        <pc:cxnChg chg="add">
          <ac:chgData name="Ronit Nayak" userId="844c5ee002b749b9" providerId="Windows Live" clId="Web-{24729190-42CB-CD6F-D34A-CCFFFFED390E}" dt="2025-06-07T04:31:13.369" v="49"/>
          <ac:cxnSpMkLst>
            <pc:docMk/>
            <pc:sldMk cId="109857222" sldId="256"/>
            <ac:cxnSpMk id="17" creationId="{EE2E603F-4A95-4FE8-BB06-211DFD75DBEF}"/>
          </ac:cxnSpMkLst>
        </pc:cxnChg>
        <pc:cxnChg chg="add">
          <ac:chgData name="Ronit Nayak" userId="844c5ee002b749b9" providerId="Windows Live" clId="Web-{24729190-42CB-CD6F-D34A-CCFFFFED390E}" dt="2025-06-07T04:31:13.369" v="49"/>
          <ac:cxnSpMkLst>
            <pc:docMk/>
            <pc:sldMk cId="109857222" sldId="256"/>
            <ac:cxnSpMk id="19" creationId="{D7CC41EB-2D81-4303-9171-6401B388BA35}"/>
          </ac:cxnSpMkLst>
        </pc:cxnChg>
      </pc:sldChg>
      <pc:sldChg chg="addSp delSp modSp new modTransition">
        <pc:chgData name="Ronit Nayak" userId="844c5ee002b749b9" providerId="Windows Live" clId="Web-{24729190-42CB-CD6F-D34A-CCFFFFED390E}" dt="2025-06-07T04:42:37.858" v="166"/>
        <pc:sldMkLst>
          <pc:docMk/>
          <pc:sldMk cId="2139443110" sldId="257"/>
        </pc:sldMkLst>
        <pc:spChg chg="mod">
          <ac:chgData name="Ronit Nayak" userId="844c5ee002b749b9" providerId="Windows Live" clId="Web-{24729190-42CB-CD6F-D34A-CCFFFFED390E}" dt="2025-06-07T04:31:51.808" v="57" actId="20577"/>
          <ac:spMkLst>
            <pc:docMk/>
            <pc:sldMk cId="2139443110" sldId="257"/>
            <ac:spMk id="2" creationId="{5046296E-9030-2773-5A45-9E06A8AF7BE6}"/>
          </ac:spMkLst>
        </pc:spChg>
        <pc:spChg chg="del">
          <ac:chgData name="Ronit Nayak" userId="844c5ee002b749b9" providerId="Windows Live" clId="Web-{24729190-42CB-CD6F-D34A-CCFFFFED390E}" dt="2025-06-07T04:32:06.042" v="58"/>
          <ac:spMkLst>
            <pc:docMk/>
            <pc:sldMk cId="2139443110" sldId="257"/>
            <ac:spMk id="3" creationId="{65F94D69-CB6B-7162-3D0C-C526F93E0727}"/>
          </ac:spMkLst>
        </pc:spChg>
        <pc:spChg chg="add mod">
          <ac:chgData name="Ronit Nayak" userId="844c5ee002b749b9" providerId="Windows Live" clId="Web-{24729190-42CB-CD6F-D34A-CCFFFFED390E}" dt="2025-06-07T04:38:10.601" v="149" actId="20577"/>
          <ac:spMkLst>
            <pc:docMk/>
            <pc:sldMk cId="2139443110" sldId="257"/>
            <ac:spMk id="5" creationId="{0AD94E89-F22E-E2B0-E026-25FD7E61B02B}"/>
          </ac:spMkLst>
        </pc:spChg>
        <pc:spChg chg="add del mod">
          <ac:chgData name="Ronit Nayak" userId="844c5ee002b749b9" providerId="Windows Live" clId="Web-{24729190-42CB-CD6F-D34A-CCFFFFED390E}" dt="2025-06-07T04:34:50.687" v="79"/>
          <ac:spMkLst>
            <pc:docMk/>
            <pc:sldMk cId="2139443110" sldId="257"/>
            <ac:spMk id="6" creationId="{FD2FC539-F05E-F652-EFB1-34CC36EF8758}"/>
          </ac:spMkLst>
        </pc:spChg>
        <pc:spChg chg="add mod">
          <ac:chgData name="Ronit Nayak" userId="844c5ee002b749b9" providerId="Windows Live" clId="Web-{24729190-42CB-CD6F-D34A-CCFFFFED390E}" dt="2025-06-07T04:38:53.915" v="154" actId="20577"/>
          <ac:spMkLst>
            <pc:docMk/>
            <pc:sldMk cId="2139443110" sldId="257"/>
            <ac:spMk id="7" creationId="{4C4381EA-BA5E-84F4-AB2D-42B3329C7AD5}"/>
          </ac:spMkLst>
        </pc:spChg>
        <pc:spChg chg="add mod">
          <ac:chgData name="Ronit Nayak" userId="844c5ee002b749b9" providerId="Windows Live" clId="Web-{24729190-42CB-CD6F-D34A-CCFFFFED390E}" dt="2025-06-07T04:40:19.183" v="161" actId="20577"/>
          <ac:spMkLst>
            <pc:docMk/>
            <pc:sldMk cId="2139443110" sldId="257"/>
            <ac:spMk id="8" creationId="{569895DE-03F2-453C-C90D-C1E3F5CE6126}"/>
          </ac:spMkLst>
        </pc:spChg>
        <pc:graphicFrameChg chg="add del mod modGraphic">
          <ac:chgData name="Ronit Nayak" userId="844c5ee002b749b9" providerId="Windows Live" clId="Web-{24729190-42CB-CD6F-D34A-CCFFFFED390E}" dt="2025-06-07T04:42:11.780" v="165"/>
          <ac:graphicFrameMkLst>
            <pc:docMk/>
            <pc:sldMk cId="2139443110" sldId="257"/>
            <ac:graphicFrameMk id="12" creationId="{795404CC-2E9E-1998-66F8-E0EBCA037EE5}"/>
          </ac:graphicFrameMkLst>
        </pc:graphicFrameChg>
        <pc:picChg chg="add mod">
          <ac:chgData name="Ronit Nayak" userId="844c5ee002b749b9" providerId="Windows Live" clId="Web-{24729190-42CB-CD6F-D34A-CCFFFFED390E}" dt="2025-06-07T04:32:46.793" v="61" actId="14100"/>
          <ac:picMkLst>
            <pc:docMk/>
            <pc:sldMk cId="2139443110" sldId="257"/>
            <ac:picMk id="4" creationId="{E092EFFF-C95E-023A-C74E-517583A52C92}"/>
          </ac:picMkLst>
        </pc:picChg>
        <pc:picChg chg="add mod">
          <ac:chgData name="Ronit Nayak" userId="844c5ee002b749b9" providerId="Windows Live" clId="Web-{24729190-42CB-CD6F-D34A-CCFFFFED390E}" dt="2025-06-07T04:39:56.041" v="157" actId="1076"/>
          <ac:picMkLst>
            <pc:docMk/>
            <pc:sldMk cId="2139443110" sldId="257"/>
            <ac:picMk id="9" creationId="{E9A645B0-29D2-735C-F07C-52F5B9494AC7}"/>
          </ac:picMkLst>
        </pc:picChg>
        <pc:picChg chg="add mod">
          <ac:chgData name="Ronit Nayak" userId="844c5ee002b749b9" providerId="Windows Live" clId="Web-{24729190-42CB-CD6F-D34A-CCFFFFED390E}" dt="2025-06-07T04:39:50.541" v="156" actId="1076"/>
          <ac:picMkLst>
            <pc:docMk/>
            <pc:sldMk cId="2139443110" sldId="257"/>
            <ac:picMk id="10" creationId="{F71E64AF-5464-5FED-BAFA-78018D915180}"/>
          </ac:picMkLst>
        </pc:picChg>
        <pc:picChg chg="add mod">
          <ac:chgData name="Ronit Nayak" userId="844c5ee002b749b9" providerId="Windows Live" clId="Web-{24729190-42CB-CD6F-D34A-CCFFFFED390E}" dt="2025-06-07T04:41:39.044" v="163" actId="1076"/>
          <ac:picMkLst>
            <pc:docMk/>
            <pc:sldMk cId="2139443110" sldId="257"/>
            <ac:picMk id="11" creationId="{1C1781BA-C431-ED87-A4AE-0C87B5A50BE3}"/>
          </ac:picMkLst>
        </pc:picChg>
        <pc:inkChg chg="add">
          <ac:chgData name="Ronit Nayak" userId="844c5ee002b749b9" providerId="Windows Live" clId="Web-{24729190-42CB-CD6F-D34A-CCFFFFED390E}" dt="2025-06-07T04:42:37.858" v="166"/>
          <ac:inkMkLst>
            <pc:docMk/>
            <pc:sldMk cId="2139443110" sldId="257"/>
            <ac:inkMk id="33" creationId="{997906E2-B3F7-4B09-700D-71F057A55EB7}"/>
          </ac:inkMkLst>
        </pc:inkChg>
      </pc:sldChg>
      <pc:sldMasterChg chg="del delSldLayout">
        <pc:chgData name="Ronit Nayak" userId="844c5ee002b749b9" providerId="Windows Live" clId="Web-{24729190-42CB-CD6F-D34A-CCFFFFED390E}" dt="2025-06-07T04:28:22.032" v="29"/>
        <pc:sldMasterMkLst>
          <pc:docMk/>
          <pc:sldMasterMk cId="2460954070" sldId="2147483660"/>
        </pc:sldMasterMkLst>
        <pc:sldLayoutChg chg="del">
          <pc:chgData name="Ronit Nayak" userId="844c5ee002b749b9" providerId="Windows Live" clId="Web-{24729190-42CB-CD6F-D34A-CCFFFFED390E}" dt="2025-06-07T04:28:22.032" v="29"/>
          <pc:sldLayoutMkLst>
            <pc:docMk/>
            <pc:sldMasterMk cId="2460954070" sldId="2147483660"/>
            <pc:sldLayoutMk cId="2385387890" sldId="2147483661"/>
          </pc:sldLayoutMkLst>
        </pc:sldLayoutChg>
        <pc:sldLayoutChg chg="del">
          <pc:chgData name="Ronit Nayak" userId="844c5ee002b749b9" providerId="Windows Live" clId="Web-{24729190-42CB-CD6F-D34A-CCFFFFED390E}" dt="2025-06-07T04:28:22.032" v="29"/>
          <pc:sldLayoutMkLst>
            <pc:docMk/>
            <pc:sldMasterMk cId="2460954070" sldId="2147483660"/>
            <pc:sldLayoutMk cId="949138452" sldId="2147483662"/>
          </pc:sldLayoutMkLst>
        </pc:sldLayoutChg>
        <pc:sldLayoutChg chg="del">
          <pc:chgData name="Ronit Nayak" userId="844c5ee002b749b9" providerId="Windows Live" clId="Web-{24729190-42CB-CD6F-D34A-CCFFFFED390E}" dt="2025-06-07T04:28:22.032" v="29"/>
          <pc:sldLayoutMkLst>
            <pc:docMk/>
            <pc:sldMasterMk cId="2460954070" sldId="2147483660"/>
            <pc:sldLayoutMk cId="2591524520" sldId="2147483663"/>
          </pc:sldLayoutMkLst>
        </pc:sldLayoutChg>
        <pc:sldLayoutChg chg="del">
          <pc:chgData name="Ronit Nayak" userId="844c5ee002b749b9" providerId="Windows Live" clId="Web-{24729190-42CB-CD6F-D34A-CCFFFFED390E}" dt="2025-06-07T04:28:22.032" v="29"/>
          <pc:sldLayoutMkLst>
            <pc:docMk/>
            <pc:sldMasterMk cId="2460954070" sldId="2147483660"/>
            <pc:sldLayoutMk cId="1203092039" sldId="2147483664"/>
          </pc:sldLayoutMkLst>
        </pc:sldLayoutChg>
        <pc:sldLayoutChg chg="del">
          <pc:chgData name="Ronit Nayak" userId="844c5ee002b749b9" providerId="Windows Live" clId="Web-{24729190-42CB-CD6F-D34A-CCFFFFED390E}" dt="2025-06-07T04:28:22.032" v="29"/>
          <pc:sldLayoutMkLst>
            <pc:docMk/>
            <pc:sldMasterMk cId="2460954070" sldId="2147483660"/>
            <pc:sldLayoutMk cId="3733172339" sldId="2147483665"/>
          </pc:sldLayoutMkLst>
        </pc:sldLayoutChg>
        <pc:sldLayoutChg chg="del">
          <pc:chgData name="Ronit Nayak" userId="844c5ee002b749b9" providerId="Windows Live" clId="Web-{24729190-42CB-CD6F-D34A-CCFFFFED390E}" dt="2025-06-07T04:28:22.032" v="29"/>
          <pc:sldLayoutMkLst>
            <pc:docMk/>
            <pc:sldMasterMk cId="2460954070" sldId="2147483660"/>
            <pc:sldLayoutMk cId="3210312558" sldId="2147483666"/>
          </pc:sldLayoutMkLst>
        </pc:sldLayoutChg>
        <pc:sldLayoutChg chg="del">
          <pc:chgData name="Ronit Nayak" userId="844c5ee002b749b9" providerId="Windows Live" clId="Web-{24729190-42CB-CD6F-D34A-CCFFFFED390E}" dt="2025-06-07T04:28:22.032" v="29"/>
          <pc:sldLayoutMkLst>
            <pc:docMk/>
            <pc:sldMasterMk cId="2460954070" sldId="2147483660"/>
            <pc:sldLayoutMk cId="3146388984" sldId="2147483667"/>
          </pc:sldLayoutMkLst>
        </pc:sldLayoutChg>
        <pc:sldLayoutChg chg="del">
          <pc:chgData name="Ronit Nayak" userId="844c5ee002b749b9" providerId="Windows Live" clId="Web-{24729190-42CB-CD6F-D34A-CCFFFFED390E}" dt="2025-06-07T04:28:22.032" v="29"/>
          <pc:sldLayoutMkLst>
            <pc:docMk/>
            <pc:sldMasterMk cId="2460954070" sldId="2147483660"/>
            <pc:sldLayoutMk cId="3171841454" sldId="2147483668"/>
          </pc:sldLayoutMkLst>
        </pc:sldLayoutChg>
        <pc:sldLayoutChg chg="del">
          <pc:chgData name="Ronit Nayak" userId="844c5ee002b749b9" providerId="Windows Live" clId="Web-{24729190-42CB-CD6F-D34A-CCFFFFED390E}" dt="2025-06-07T04:28:22.032" v="29"/>
          <pc:sldLayoutMkLst>
            <pc:docMk/>
            <pc:sldMasterMk cId="2460954070" sldId="2147483660"/>
            <pc:sldLayoutMk cId="1718958274" sldId="2147483669"/>
          </pc:sldLayoutMkLst>
        </pc:sldLayoutChg>
        <pc:sldLayoutChg chg="del">
          <pc:chgData name="Ronit Nayak" userId="844c5ee002b749b9" providerId="Windows Live" clId="Web-{24729190-42CB-CD6F-D34A-CCFFFFED390E}" dt="2025-06-07T04:28:22.032" v="29"/>
          <pc:sldLayoutMkLst>
            <pc:docMk/>
            <pc:sldMasterMk cId="2460954070" sldId="2147483660"/>
            <pc:sldLayoutMk cId="2202905451" sldId="2147483670"/>
          </pc:sldLayoutMkLst>
        </pc:sldLayoutChg>
        <pc:sldLayoutChg chg="del">
          <pc:chgData name="Ronit Nayak" userId="844c5ee002b749b9" providerId="Windows Live" clId="Web-{24729190-42CB-CD6F-D34A-CCFFFFED390E}" dt="2025-06-07T04:28:22.032" v="29"/>
          <pc:sldLayoutMkLst>
            <pc:docMk/>
            <pc:sldMasterMk cId="2460954070" sldId="2147483660"/>
            <pc:sldLayoutMk cId="3479445657" sldId="2147483671"/>
          </pc:sldLayoutMkLst>
        </pc:sldLayoutChg>
      </pc:sldMasterChg>
      <pc:sldMasterChg chg="add del replId addSldLayout delSldLayout">
        <pc:chgData name="Ronit Nayak" userId="844c5ee002b749b9" providerId="Windows Live" clId="Web-{24729190-42CB-CD6F-D34A-CCFFFFED390E}" dt="2025-06-07T04:30:15.289" v="40"/>
        <pc:sldMasterMkLst>
          <pc:docMk/>
          <pc:sldMasterMk cId="3610501167" sldId="2147483672"/>
        </pc:sldMasterMkLst>
        <pc:sldLayoutChg chg="add del">
          <pc:chgData name="Ronit Nayak" userId="844c5ee002b749b9" providerId="Windows Live" clId="Web-{24729190-42CB-CD6F-D34A-CCFFFFED390E}" dt="2025-06-07T04:30:15.289" v="40"/>
          <pc:sldLayoutMkLst>
            <pc:docMk/>
            <pc:sldMasterMk cId="3610501167" sldId="2147483672"/>
            <pc:sldLayoutMk cId="3140614866" sldId="2147483673"/>
          </pc:sldLayoutMkLst>
        </pc:sldLayoutChg>
        <pc:sldLayoutChg chg="add del replId">
          <pc:chgData name="Ronit Nayak" userId="844c5ee002b749b9" providerId="Windows Live" clId="Web-{24729190-42CB-CD6F-D34A-CCFFFFED390E}" dt="2025-06-07T04:30:15.289" v="40"/>
          <pc:sldLayoutMkLst>
            <pc:docMk/>
            <pc:sldMasterMk cId="3610501167" sldId="2147483672"/>
            <pc:sldLayoutMk cId="2424945621" sldId="2147483674"/>
          </pc:sldLayoutMkLst>
        </pc:sldLayoutChg>
        <pc:sldLayoutChg chg="add del replId">
          <pc:chgData name="Ronit Nayak" userId="844c5ee002b749b9" providerId="Windows Live" clId="Web-{24729190-42CB-CD6F-D34A-CCFFFFED390E}" dt="2025-06-07T04:30:15.289" v="40"/>
          <pc:sldLayoutMkLst>
            <pc:docMk/>
            <pc:sldMasterMk cId="3610501167" sldId="2147483672"/>
            <pc:sldLayoutMk cId="1935410196" sldId="2147483675"/>
          </pc:sldLayoutMkLst>
        </pc:sldLayoutChg>
        <pc:sldLayoutChg chg="add del replId">
          <pc:chgData name="Ronit Nayak" userId="844c5ee002b749b9" providerId="Windows Live" clId="Web-{24729190-42CB-CD6F-D34A-CCFFFFED390E}" dt="2025-06-07T04:30:15.289" v="40"/>
          <pc:sldLayoutMkLst>
            <pc:docMk/>
            <pc:sldMasterMk cId="3610501167" sldId="2147483672"/>
            <pc:sldLayoutMk cId="2322711825" sldId="2147483676"/>
          </pc:sldLayoutMkLst>
        </pc:sldLayoutChg>
        <pc:sldLayoutChg chg="add del replId">
          <pc:chgData name="Ronit Nayak" userId="844c5ee002b749b9" providerId="Windows Live" clId="Web-{24729190-42CB-CD6F-D34A-CCFFFFED390E}" dt="2025-06-07T04:30:15.289" v="40"/>
          <pc:sldLayoutMkLst>
            <pc:docMk/>
            <pc:sldMasterMk cId="3610501167" sldId="2147483672"/>
            <pc:sldLayoutMk cId="3108124944" sldId="2147483677"/>
          </pc:sldLayoutMkLst>
        </pc:sldLayoutChg>
        <pc:sldLayoutChg chg="add del replId">
          <pc:chgData name="Ronit Nayak" userId="844c5ee002b749b9" providerId="Windows Live" clId="Web-{24729190-42CB-CD6F-D34A-CCFFFFED390E}" dt="2025-06-07T04:30:15.289" v="40"/>
          <pc:sldLayoutMkLst>
            <pc:docMk/>
            <pc:sldMasterMk cId="3610501167" sldId="2147483672"/>
            <pc:sldLayoutMk cId="333822017" sldId="2147483678"/>
          </pc:sldLayoutMkLst>
        </pc:sldLayoutChg>
        <pc:sldLayoutChg chg="add del replId">
          <pc:chgData name="Ronit Nayak" userId="844c5ee002b749b9" providerId="Windows Live" clId="Web-{24729190-42CB-CD6F-D34A-CCFFFFED390E}" dt="2025-06-07T04:30:15.289" v="40"/>
          <pc:sldLayoutMkLst>
            <pc:docMk/>
            <pc:sldMasterMk cId="3610501167" sldId="2147483672"/>
            <pc:sldLayoutMk cId="2525521606" sldId="2147483679"/>
          </pc:sldLayoutMkLst>
        </pc:sldLayoutChg>
        <pc:sldLayoutChg chg="add del replId">
          <pc:chgData name="Ronit Nayak" userId="844c5ee002b749b9" providerId="Windows Live" clId="Web-{24729190-42CB-CD6F-D34A-CCFFFFED390E}" dt="2025-06-07T04:30:15.289" v="40"/>
          <pc:sldLayoutMkLst>
            <pc:docMk/>
            <pc:sldMasterMk cId="3610501167" sldId="2147483672"/>
            <pc:sldLayoutMk cId="4122674353" sldId="2147483680"/>
          </pc:sldLayoutMkLst>
        </pc:sldLayoutChg>
        <pc:sldLayoutChg chg="add del replId">
          <pc:chgData name="Ronit Nayak" userId="844c5ee002b749b9" providerId="Windows Live" clId="Web-{24729190-42CB-CD6F-D34A-CCFFFFED390E}" dt="2025-06-07T04:30:15.289" v="40"/>
          <pc:sldLayoutMkLst>
            <pc:docMk/>
            <pc:sldMasterMk cId="3610501167" sldId="2147483672"/>
            <pc:sldLayoutMk cId="2350451297" sldId="2147483681"/>
          </pc:sldLayoutMkLst>
        </pc:sldLayoutChg>
        <pc:sldLayoutChg chg="add del replId">
          <pc:chgData name="Ronit Nayak" userId="844c5ee002b749b9" providerId="Windows Live" clId="Web-{24729190-42CB-CD6F-D34A-CCFFFFED390E}" dt="2025-06-07T04:30:15.289" v="40"/>
          <pc:sldLayoutMkLst>
            <pc:docMk/>
            <pc:sldMasterMk cId="3610501167" sldId="2147483672"/>
            <pc:sldLayoutMk cId="2470948961" sldId="2147483682"/>
          </pc:sldLayoutMkLst>
        </pc:sldLayoutChg>
        <pc:sldLayoutChg chg="add del replId">
          <pc:chgData name="Ronit Nayak" userId="844c5ee002b749b9" providerId="Windows Live" clId="Web-{24729190-42CB-CD6F-D34A-CCFFFFED390E}" dt="2025-06-07T04:30:15.289" v="40"/>
          <pc:sldLayoutMkLst>
            <pc:docMk/>
            <pc:sldMasterMk cId="3610501167" sldId="2147483672"/>
            <pc:sldLayoutMk cId="1662388491" sldId="2147483683"/>
          </pc:sldLayoutMkLst>
        </pc:sldLayoutChg>
      </pc:sldMasterChg>
      <pc:sldMasterChg chg="add del addSldLayout delSldLayout modSldLayout">
        <pc:chgData name="Ronit Nayak" userId="844c5ee002b749b9" providerId="Windows Live" clId="Web-{24729190-42CB-CD6F-D34A-CCFFFFED390E}" dt="2025-06-07T04:30:18.633" v="41"/>
        <pc:sldMasterMkLst>
          <pc:docMk/>
          <pc:sldMasterMk cId="3432445436" sldId="2147483684"/>
        </pc:sldMasterMkLst>
        <pc:sldLayoutChg chg="add del mod replId">
          <pc:chgData name="Ronit Nayak" userId="844c5ee002b749b9" providerId="Windows Live" clId="Web-{24729190-42CB-CD6F-D34A-CCFFFFED390E}" dt="2025-06-07T04:30:18.633" v="41"/>
          <pc:sldLayoutMkLst>
            <pc:docMk/>
            <pc:sldMasterMk cId="3432445436" sldId="2147483684"/>
            <pc:sldLayoutMk cId="4154615817" sldId="2147483685"/>
          </pc:sldLayoutMkLst>
        </pc:sldLayoutChg>
        <pc:sldLayoutChg chg="add del mod replId">
          <pc:chgData name="Ronit Nayak" userId="844c5ee002b749b9" providerId="Windows Live" clId="Web-{24729190-42CB-CD6F-D34A-CCFFFFED390E}" dt="2025-06-07T04:30:18.633" v="41"/>
          <pc:sldLayoutMkLst>
            <pc:docMk/>
            <pc:sldMasterMk cId="3432445436" sldId="2147483684"/>
            <pc:sldLayoutMk cId="2775785178" sldId="2147483686"/>
          </pc:sldLayoutMkLst>
        </pc:sldLayoutChg>
        <pc:sldLayoutChg chg="add del mod replId">
          <pc:chgData name="Ronit Nayak" userId="844c5ee002b749b9" providerId="Windows Live" clId="Web-{24729190-42CB-CD6F-D34A-CCFFFFED390E}" dt="2025-06-07T04:30:18.633" v="41"/>
          <pc:sldLayoutMkLst>
            <pc:docMk/>
            <pc:sldMasterMk cId="3432445436" sldId="2147483684"/>
            <pc:sldLayoutMk cId="4166789813" sldId="2147483687"/>
          </pc:sldLayoutMkLst>
        </pc:sldLayoutChg>
        <pc:sldLayoutChg chg="add del mod replId">
          <pc:chgData name="Ronit Nayak" userId="844c5ee002b749b9" providerId="Windows Live" clId="Web-{24729190-42CB-CD6F-D34A-CCFFFFED390E}" dt="2025-06-07T04:30:18.633" v="41"/>
          <pc:sldLayoutMkLst>
            <pc:docMk/>
            <pc:sldMasterMk cId="3432445436" sldId="2147483684"/>
            <pc:sldLayoutMk cId="3866014166" sldId="2147483688"/>
          </pc:sldLayoutMkLst>
        </pc:sldLayoutChg>
        <pc:sldLayoutChg chg="add del mod replId">
          <pc:chgData name="Ronit Nayak" userId="844c5ee002b749b9" providerId="Windows Live" clId="Web-{24729190-42CB-CD6F-D34A-CCFFFFED390E}" dt="2025-06-07T04:30:18.633" v="41"/>
          <pc:sldLayoutMkLst>
            <pc:docMk/>
            <pc:sldMasterMk cId="3432445436" sldId="2147483684"/>
            <pc:sldLayoutMk cId="2029507197" sldId="2147483689"/>
          </pc:sldLayoutMkLst>
        </pc:sldLayoutChg>
        <pc:sldLayoutChg chg="add del mod replId">
          <pc:chgData name="Ronit Nayak" userId="844c5ee002b749b9" providerId="Windows Live" clId="Web-{24729190-42CB-CD6F-D34A-CCFFFFED390E}" dt="2025-06-07T04:30:18.633" v="41"/>
          <pc:sldLayoutMkLst>
            <pc:docMk/>
            <pc:sldMasterMk cId="3432445436" sldId="2147483684"/>
            <pc:sldLayoutMk cId="1993775239" sldId="2147483690"/>
          </pc:sldLayoutMkLst>
        </pc:sldLayoutChg>
        <pc:sldLayoutChg chg="add del mod replId">
          <pc:chgData name="Ronit Nayak" userId="844c5ee002b749b9" providerId="Windows Live" clId="Web-{24729190-42CB-CD6F-D34A-CCFFFFED390E}" dt="2025-06-07T04:30:18.633" v="41"/>
          <pc:sldLayoutMkLst>
            <pc:docMk/>
            <pc:sldMasterMk cId="3432445436" sldId="2147483684"/>
            <pc:sldLayoutMk cId="231995527" sldId="2147483691"/>
          </pc:sldLayoutMkLst>
        </pc:sldLayoutChg>
        <pc:sldLayoutChg chg="add del mod replId">
          <pc:chgData name="Ronit Nayak" userId="844c5ee002b749b9" providerId="Windows Live" clId="Web-{24729190-42CB-CD6F-D34A-CCFFFFED390E}" dt="2025-06-07T04:30:18.633" v="41"/>
          <pc:sldLayoutMkLst>
            <pc:docMk/>
            <pc:sldMasterMk cId="3432445436" sldId="2147483684"/>
            <pc:sldLayoutMk cId="2114992059" sldId="2147483692"/>
          </pc:sldLayoutMkLst>
        </pc:sldLayoutChg>
        <pc:sldLayoutChg chg="add del mod replId">
          <pc:chgData name="Ronit Nayak" userId="844c5ee002b749b9" providerId="Windows Live" clId="Web-{24729190-42CB-CD6F-D34A-CCFFFFED390E}" dt="2025-06-07T04:30:18.633" v="41"/>
          <pc:sldLayoutMkLst>
            <pc:docMk/>
            <pc:sldMasterMk cId="3432445436" sldId="2147483684"/>
            <pc:sldLayoutMk cId="3758780655" sldId="2147483693"/>
          </pc:sldLayoutMkLst>
        </pc:sldLayoutChg>
        <pc:sldLayoutChg chg="add del mod replId">
          <pc:chgData name="Ronit Nayak" userId="844c5ee002b749b9" providerId="Windows Live" clId="Web-{24729190-42CB-CD6F-D34A-CCFFFFED390E}" dt="2025-06-07T04:30:18.633" v="41"/>
          <pc:sldLayoutMkLst>
            <pc:docMk/>
            <pc:sldMasterMk cId="3432445436" sldId="2147483684"/>
            <pc:sldLayoutMk cId="1946009168" sldId="2147483694"/>
          </pc:sldLayoutMkLst>
        </pc:sldLayoutChg>
        <pc:sldLayoutChg chg="add del mod replId">
          <pc:chgData name="Ronit Nayak" userId="844c5ee002b749b9" providerId="Windows Live" clId="Web-{24729190-42CB-CD6F-D34A-CCFFFFED390E}" dt="2025-06-07T04:30:18.633" v="41"/>
          <pc:sldLayoutMkLst>
            <pc:docMk/>
            <pc:sldMasterMk cId="3432445436" sldId="2147483684"/>
            <pc:sldLayoutMk cId="3504838270" sldId="2147483695"/>
          </pc:sldLayoutMkLst>
        </pc:sldLayoutChg>
      </pc:sldMasterChg>
      <pc:sldMasterChg chg="add del addSldLayout delSldLayout modSldLayout">
        <pc:chgData name="Ronit Nayak" userId="844c5ee002b749b9" providerId="Windows Live" clId="Web-{24729190-42CB-CD6F-D34A-CCFFFFED390E}" dt="2025-06-07T04:30:31.930" v="43"/>
        <pc:sldMasterMkLst>
          <pc:docMk/>
          <pc:sldMasterMk cId="1162929841" sldId="2147483696"/>
        </pc:sldMasterMkLst>
        <pc:sldLayoutChg chg="add del mod replId">
          <pc:chgData name="Ronit Nayak" userId="844c5ee002b749b9" providerId="Windows Live" clId="Web-{24729190-42CB-CD6F-D34A-CCFFFFED390E}" dt="2025-06-07T04:30:31.930" v="43"/>
          <pc:sldLayoutMkLst>
            <pc:docMk/>
            <pc:sldMasterMk cId="1162929841" sldId="2147483696"/>
            <pc:sldLayoutMk cId="3910151778" sldId="2147483697"/>
          </pc:sldLayoutMkLst>
        </pc:sldLayoutChg>
        <pc:sldLayoutChg chg="add del mod replId">
          <pc:chgData name="Ronit Nayak" userId="844c5ee002b749b9" providerId="Windows Live" clId="Web-{24729190-42CB-CD6F-D34A-CCFFFFED390E}" dt="2025-06-07T04:30:31.930" v="43"/>
          <pc:sldLayoutMkLst>
            <pc:docMk/>
            <pc:sldMasterMk cId="1162929841" sldId="2147483696"/>
            <pc:sldLayoutMk cId="570981801" sldId="2147483698"/>
          </pc:sldLayoutMkLst>
        </pc:sldLayoutChg>
        <pc:sldLayoutChg chg="add del mod replId">
          <pc:chgData name="Ronit Nayak" userId="844c5ee002b749b9" providerId="Windows Live" clId="Web-{24729190-42CB-CD6F-D34A-CCFFFFED390E}" dt="2025-06-07T04:30:31.930" v="43"/>
          <pc:sldLayoutMkLst>
            <pc:docMk/>
            <pc:sldMasterMk cId="1162929841" sldId="2147483696"/>
            <pc:sldLayoutMk cId="1134192379" sldId="2147483699"/>
          </pc:sldLayoutMkLst>
        </pc:sldLayoutChg>
        <pc:sldLayoutChg chg="add del mod replId">
          <pc:chgData name="Ronit Nayak" userId="844c5ee002b749b9" providerId="Windows Live" clId="Web-{24729190-42CB-CD6F-D34A-CCFFFFED390E}" dt="2025-06-07T04:30:31.930" v="43"/>
          <pc:sldLayoutMkLst>
            <pc:docMk/>
            <pc:sldMasterMk cId="1162929841" sldId="2147483696"/>
            <pc:sldLayoutMk cId="2549815559" sldId="2147483700"/>
          </pc:sldLayoutMkLst>
        </pc:sldLayoutChg>
        <pc:sldLayoutChg chg="add del mod replId">
          <pc:chgData name="Ronit Nayak" userId="844c5ee002b749b9" providerId="Windows Live" clId="Web-{24729190-42CB-CD6F-D34A-CCFFFFED390E}" dt="2025-06-07T04:30:31.930" v="43"/>
          <pc:sldLayoutMkLst>
            <pc:docMk/>
            <pc:sldMasterMk cId="1162929841" sldId="2147483696"/>
            <pc:sldLayoutMk cId="3275952264" sldId="2147483701"/>
          </pc:sldLayoutMkLst>
        </pc:sldLayoutChg>
        <pc:sldLayoutChg chg="add del mod replId">
          <pc:chgData name="Ronit Nayak" userId="844c5ee002b749b9" providerId="Windows Live" clId="Web-{24729190-42CB-CD6F-D34A-CCFFFFED390E}" dt="2025-06-07T04:30:31.930" v="43"/>
          <pc:sldLayoutMkLst>
            <pc:docMk/>
            <pc:sldMasterMk cId="1162929841" sldId="2147483696"/>
            <pc:sldLayoutMk cId="3144466183" sldId="2147483702"/>
          </pc:sldLayoutMkLst>
        </pc:sldLayoutChg>
        <pc:sldLayoutChg chg="add del mod replId">
          <pc:chgData name="Ronit Nayak" userId="844c5ee002b749b9" providerId="Windows Live" clId="Web-{24729190-42CB-CD6F-D34A-CCFFFFED390E}" dt="2025-06-07T04:30:31.930" v="43"/>
          <pc:sldLayoutMkLst>
            <pc:docMk/>
            <pc:sldMasterMk cId="1162929841" sldId="2147483696"/>
            <pc:sldLayoutMk cId="3963650530" sldId="2147483703"/>
          </pc:sldLayoutMkLst>
        </pc:sldLayoutChg>
        <pc:sldLayoutChg chg="add del mod replId">
          <pc:chgData name="Ronit Nayak" userId="844c5ee002b749b9" providerId="Windows Live" clId="Web-{24729190-42CB-CD6F-D34A-CCFFFFED390E}" dt="2025-06-07T04:30:31.930" v="43"/>
          <pc:sldLayoutMkLst>
            <pc:docMk/>
            <pc:sldMasterMk cId="1162929841" sldId="2147483696"/>
            <pc:sldLayoutMk cId="3795631448" sldId="2147483704"/>
          </pc:sldLayoutMkLst>
        </pc:sldLayoutChg>
        <pc:sldLayoutChg chg="add del mod replId">
          <pc:chgData name="Ronit Nayak" userId="844c5ee002b749b9" providerId="Windows Live" clId="Web-{24729190-42CB-CD6F-D34A-CCFFFFED390E}" dt="2025-06-07T04:30:31.930" v="43"/>
          <pc:sldLayoutMkLst>
            <pc:docMk/>
            <pc:sldMasterMk cId="1162929841" sldId="2147483696"/>
            <pc:sldLayoutMk cId="3093546531" sldId="2147483705"/>
          </pc:sldLayoutMkLst>
        </pc:sldLayoutChg>
        <pc:sldLayoutChg chg="add del mod replId">
          <pc:chgData name="Ronit Nayak" userId="844c5ee002b749b9" providerId="Windows Live" clId="Web-{24729190-42CB-CD6F-D34A-CCFFFFED390E}" dt="2025-06-07T04:30:31.930" v="43"/>
          <pc:sldLayoutMkLst>
            <pc:docMk/>
            <pc:sldMasterMk cId="1162929841" sldId="2147483696"/>
            <pc:sldLayoutMk cId="4228346504" sldId="2147483706"/>
          </pc:sldLayoutMkLst>
        </pc:sldLayoutChg>
        <pc:sldLayoutChg chg="add del mod replId">
          <pc:chgData name="Ronit Nayak" userId="844c5ee002b749b9" providerId="Windows Live" clId="Web-{24729190-42CB-CD6F-D34A-CCFFFFED390E}" dt="2025-06-07T04:30:31.930" v="43"/>
          <pc:sldLayoutMkLst>
            <pc:docMk/>
            <pc:sldMasterMk cId="1162929841" sldId="2147483696"/>
            <pc:sldLayoutMk cId="1785122491" sldId="2147483707"/>
          </pc:sldLayoutMkLst>
        </pc:sldLayoutChg>
      </pc:sldMasterChg>
      <pc:sldMasterChg chg="add del addSldLayout delSldLayout">
        <pc:chgData name="Ronit Nayak" userId="844c5ee002b749b9" providerId="Windows Live" clId="Web-{24729190-42CB-CD6F-D34A-CCFFFFED390E}" dt="2025-06-07T04:31:13.369" v="49"/>
        <pc:sldMasterMkLst>
          <pc:docMk/>
          <pc:sldMasterMk cId="2244462056" sldId="2147483721"/>
        </pc:sldMasterMkLst>
        <pc:sldLayoutChg chg="add del">
          <pc:chgData name="Ronit Nayak" userId="844c5ee002b749b9" providerId="Windows Live" clId="Web-{24729190-42CB-CD6F-D34A-CCFFFFED390E}" dt="2025-06-07T04:31:13.369" v="49"/>
          <pc:sldLayoutMkLst>
            <pc:docMk/>
            <pc:sldMasterMk cId="2244462056" sldId="2147483721"/>
            <pc:sldLayoutMk cId="3074453786" sldId="2147483710"/>
          </pc:sldLayoutMkLst>
        </pc:sldLayoutChg>
        <pc:sldLayoutChg chg="add del">
          <pc:chgData name="Ronit Nayak" userId="844c5ee002b749b9" providerId="Windows Live" clId="Web-{24729190-42CB-CD6F-D34A-CCFFFFED390E}" dt="2025-06-07T04:31:13.369" v="49"/>
          <pc:sldLayoutMkLst>
            <pc:docMk/>
            <pc:sldMasterMk cId="2244462056" sldId="2147483721"/>
            <pc:sldLayoutMk cId="301945461" sldId="2147483711"/>
          </pc:sldLayoutMkLst>
        </pc:sldLayoutChg>
        <pc:sldLayoutChg chg="add del">
          <pc:chgData name="Ronit Nayak" userId="844c5ee002b749b9" providerId="Windows Live" clId="Web-{24729190-42CB-CD6F-D34A-CCFFFFED390E}" dt="2025-06-07T04:31:13.369" v="49"/>
          <pc:sldLayoutMkLst>
            <pc:docMk/>
            <pc:sldMasterMk cId="2244462056" sldId="2147483721"/>
            <pc:sldLayoutMk cId="1656701043" sldId="2147483712"/>
          </pc:sldLayoutMkLst>
        </pc:sldLayoutChg>
        <pc:sldLayoutChg chg="add del">
          <pc:chgData name="Ronit Nayak" userId="844c5ee002b749b9" providerId="Windows Live" clId="Web-{24729190-42CB-CD6F-D34A-CCFFFFED390E}" dt="2025-06-07T04:31:13.369" v="49"/>
          <pc:sldLayoutMkLst>
            <pc:docMk/>
            <pc:sldMasterMk cId="2244462056" sldId="2147483721"/>
            <pc:sldLayoutMk cId="189375676" sldId="2147483713"/>
          </pc:sldLayoutMkLst>
        </pc:sldLayoutChg>
        <pc:sldLayoutChg chg="add del">
          <pc:chgData name="Ronit Nayak" userId="844c5ee002b749b9" providerId="Windows Live" clId="Web-{24729190-42CB-CD6F-D34A-CCFFFFED390E}" dt="2025-06-07T04:31:13.369" v="49"/>
          <pc:sldLayoutMkLst>
            <pc:docMk/>
            <pc:sldMasterMk cId="2244462056" sldId="2147483721"/>
            <pc:sldLayoutMk cId="3110478007" sldId="2147483714"/>
          </pc:sldLayoutMkLst>
        </pc:sldLayoutChg>
        <pc:sldLayoutChg chg="add del">
          <pc:chgData name="Ronit Nayak" userId="844c5ee002b749b9" providerId="Windows Live" clId="Web-{24729190-42CB-CD6F-D34A-CCFFFFED390E}" dt="2025-06-07T04:31:13.369" v="49"/>
          <pc:sldLayoutMkLst>
            <pc:docMk/>
            <pc:sldMasterMk cId="2244462056" sldId="2147483721"/>
            <pc:sldLayoutMk cId="3893225306" sldId="2147483715"/>
          </pc:sldLayoutMkLst>
        </pc:sldLayoutChg>
        <pc:sldLayoutChg chg="add del">
          <pc:chgData name="Ronit Nayak" userId="844c5ee002b749b9" providerId="Windows Live" clId="Web-{24729190-42CB-CD6F-D34A-CCFFFFED390E}" dt="2025-06-07T04:31:13.369" v="49"/>
          <pc:sldLayoutMkLst>
            <pc:docMk/>
            <pc:sldMasterMk cId="2244462056" sldId="2147483721"/>
            <pc:sldLayoutMk cId="526816752" sldId="2147483716"/>
          </pc:sldLayoutMkLst>
        </pc:sldLayoutChg>
        <pc:sldLayoutChg chg="add del">
          <pc:chgData name="Ronit Nayak" userId="844c5ee002b749b9" providerId="Windows Live" clId="Web-{24729190-42CB-CD6F-D34A-CCFFFFED390E}" dt="2025-06-07T04:31:13.369" v="49"/>
          <pc:sldLayoutMkLst>
            <pc:docMk/>
            <pc:sldMasterMk cId="2244462056" sldId="2147483721"/>
            <pc:sldLayoutMk cId="687775296" sldId="2147483717"/>
          </pc:sldLayoutMkLst>
        </pc:sldLayoutChg>
        <pc:sldLayoutChg chg="add del">
          <pc:chgData name="Ronit Nayak" userId="844c5ee002b749b9" providerId="Windows Live" clId="Web-{24729190-42CB-CD6F-D34A-CCFFFFED390E}" dt="2025-06-07T04:31:13.369" v="49"/>
          <pc:sldLayoutMkLst>
            <pc:docMk/>
            <pc:sldMasterMk cId="2244462056" sldId="2147483721"/>
            <pc:sldLayoutMk cId="948680866" sldId="2147483718"/>
          </pc:sldLayoutMkLst>
        </pc:sldLayoutChg>
        <pc:sldLayoutChg chg="add del">
          <pc:chgData name="Ronit Nayak" userId="844c5ee002b749b9" providerId="Windows Live" clId="Web-{24729190-42CB-CD6F-D34A-CCFFFFED390E}" dt="2025-06-07T04:31:13.369" v="49"/>
          <pc:sldLayoutMkLst>
            <pc:docMk/>
            <pc:sldMasterMk cId="2244462056" sldId="2147483721"/>
            <pc:sldLayoutMk cId="2743012787" sldId="2147483719"/>
          </pc:sldLayoutMkLst>
        </pc:sldLayoutChg>
        <pc:sldLayoutChg chg="add del">
          <pc:chgData name="Ronit Nayak" userId="844c5ee002b749b9" providerId="Windows Live" clId="Web-{24729190-42CB-CD6F-D34A-CCFFFFED390E}" dt="2025-06-07T04:31:13.369" v="49"/>
          <pc:sldLayoutMkLst>
            <pc:docMk/>
            <pc:sldMasterMk cId="2244462056" sldId="2147483721"/>
            <pc:sldLayoutMk cId="3685122730" sldId="2147483720"/>
          </pc:sldLayoutMkLst>
        </pc:sldLayoutChg>
      </pc:sldMasterChg>
      <pc:sldMasterChg chg="add addSldLayout">
        <pc:chgData name="Ronit Nayak" userId="844c5ee002b749b9" providerId="Windows Live" clId="Web-{24729190-42CB-CD6F-D34A-CCFFFFED390E}" dt="2025-06-07T04:31:13.369" v="49"/>
        <pc:sldMasterMkLst>
          <pc:docMk/>
          <pc:sldMasterMk cId="919739240" sldId="2147483758"/>
        </pc:sldMasterMkLst>
        <pc:sldLayoutChg chg="add">
          <pc:chgData name="Ronit Nayak" userId="844c5ee002b749b9" providerId="Windows Live" clId="Web-{24729190-42CB-CD6F-D34A-CCFFFFED390E}" dt="2025-06-07T04:31:13.369" v="49"/>
          <pc:sldLayoutMkLst>
            <pc:docMk/>
            <pc:sldMasterMk cId="919739240" sldId="2147483758"/>
            <pc:sldLayoutMk cId="4000118110" sldId="2147483747"/>
          </pc:sldLayoutMkLst>
        </pc:sldLayoutChg>
        <pc:sldLayoutChg chg="add">
          <pc:chgData name="Ronit Nayak" userId="844c5ee002b749b9" providerId="Windows Live" clId="Web-{24729190-42CB-CD6F-D34A-CCFFFFED390E}" dt="2025-06-07T04:31:13.369" v="49"/>
          <pc:sldLayoutMkLst>
            <pc:docMk/>
            <pc:sldMasterMk cId="919739240" sldId="2147483758"/>
            <pc:sldLayoutMk cId="4041248307" sldId="2147483748"/>
          </pc:sldLayoutMkLst>
        </pc:sldLayoutChg>
        <pc:sldLayoutChg chg="add">
          <pc:chgData name="Ronit Nayak" userId="844c5ee002b749b9" providerId="Windows Live" clId="Web-{24729190-42CB-CD6F-D34A-CCFFFFED390E}" dt="2025-06-07T04:31:13.369" v="49"/>
          <pc:sldLayoutMkLst>
            <pc:docMk/>
            <pc:sldMasterMk cId="919739240" sldId="2147483758"/>
            <pc:sldLayoutMk cId="2759099637" sldId="2147483749"/>
          </pc:sldLayoutMkLst>
        </pc:sldLayoutChg>
        <pc:sldLayoutChg chg="add">
          <pc:chgData name="Ronit Nayak" userId="844c5ee002b749b9" providerId="Windows Live" clId="Web-{24729190-42CB-CD6F-D34A-CCFFFFED390E}" dt="2025-06-07T04:31:13.369" v="49"/>
          <pc:sldLayoutMkLst>
            <pc:docMk/>
            <pc:sldMasterMk cId="919739240" sldId="2147483758"/>
            <pc:sldLayoutMk cId="4195254091" sldId="2147483750"/>
          </pc:sldLayoutMkLst>
        </pc:sldLayoutChg>
        <pc:sldLayoutChg chg="add">
          <pc:chgData name="Ronit Nayak" userId="844c5ee002b749b9" providerId="Windows Live" clId="Web-{24729190-42CB-CD6F-D34A-CCFFFFED390E}" dt="2025-06-07T04:31:13.369" v="49"/>
          <pc:sldLayoutMkLst>
            <pc:docMk/>
            <pc:sldMasterMk cId="919739240" sldId="2147483758"/>
            <pc:sldLayoutMk cId="1654252070" sldId="2147483751"/>
          </pc:sldLayoutMkLst>
        </pc:sldLayoutChg>
        <pc:sldLayoutChg chg="add">
          <pc:chgData name="Ronit Nayak" userId="844c5ee002b749b9" providerId="Windows Live" clId="Web-{24729190-42CB-CD6F-D34A-CCFFFFED390E}" dt="2025-06-07T04:31:13.369" v="49"/>
          <pc:sldLayoutMkLst>
            <pc:docMk/>
            <pc:sldMasterMk cId="919739240" sldId="2147483758"/>
            <pc:sldLayoutMk cId="2013124698" sldId="2147483752"/>
          </pc:sldLayoutMkLst>
        </pc:sldLayoutChg>
        <pc:sldLayoutChg chg="add">
          <pc:chgData name="Ronit Nayak" userId="844c5ee002b749b9" providerId="Windows Live" clId="Web-{24729190-42CB-CD6F-D34A-CCFFFFED390E}" dt="2025-06-07T04:31:13.369" v="49"/>
          <pc:sldLayoutMkLst>
            <pc:docMk/>
            <pc:sldMasterMk cId="919739240" sldId="2147483758"/>
            <pc:sldLayoutMk cId="3284836000" sldId="2147483753"/>
          </pc:sldLayoutMkLst>
        </pc:sldLayoutChg>
        <pc:sldLayoutChg chg="add">
          <pc:chgData name="Ronit Nayak" userId="844c5ee002b749b9" providerId="Windows Live" clId="Web-{24729190-42CB-CD6F-D34A-CCFFFFED390E}" dt="2025-06-07T04:31:13.369" v="49"/>
          <pc:sldLayoutMkLst>
            <pc:docMk/>
            <pc:sldMasterMk cId="919739240" sldId="2147483758"/>
            <pc:sldLayoutMk cId="3706165153" sldId="2147483754"/>
          </pc:sldLayoutMkLst>
        </pc:sldLayoutChg>
        <pc:sldLayoutChg chg="add">
          <pc:chgData name="Ronit Nayak" userId="844c5ee002b749b9" providerId="Windows Live" clId="Web-{24729190-42CB-CD6F-D34A-CCFFFFED390E}" dt="2025-06-07T04:31:13.369" v="49"/>
          <pc:sldLayoutMkLst>
            <pc:docMk/>
            <pc:sldMasterMk cId="919739240" sldId="2147483758"/>
            <pc:sldLayoutMk cId="1529588567" sldId="2147483755"/>
          </pc:sldLayoutMkLst>
        </pc:sldLayoutChg>
        <pc:sldLayoutChg chg="add">
          <pc:chgData name="Ronit Nayak" userId="844c5ee002b749b9" providerId="Windows Live" clId="Web-{24729190-42CB-CD6F-D34A-CCFFFFED390E}" dt="2025-06-07T04:31:13.369" v="49"/>
          <pc:sldLayoutMkLst>
            <pc:docMk/>
            <pc:sldMasterMk cId="919739240" sldId="2147483758"/>
            <pc:sldLayoutMk cId="490312145" sldId="2147483756"/>
          </pc:sldLayoutMkLst>
        </pc:sldLayoutChg>
        <pc:sldLayoutChg chg="add">
          <pc:chgData name="Ronit Nayak" userId="844c5ee002b749b9" providerId="Windows Live" clId="Web-{24729190-42CB-CD6F-D34A-CCFFFFED390E}" dt="2025-06-07T04:31:13.369" v="49"/>
          <pc:sldLayoutMkLst>
            <pc:docMk/>
            <pc:sldMasterMk cId="919739240" sldId="2147483758"/>
            <pc:sldLayoutMk cId="105415564" sldId="2147483757"/>
          </pc:sldLayoutMkLst>
        </pc:sldLayoutChg>
      </pc:sldMasterChg>
    </pc:docChg>
  </pc:docChgLst>
  <pc:docChgLst>
    <pc:chgData name="Ronit Nayak" userId="844c5ee002b749b9" providerId="Windows Live" clId="Web-{678D041D-78E2-9FC1-9E21-7E751AD26A8E}"/>
    <pc:docChg chg="addSld modSld">
      <pc:chgData name="Ronit Nayak" userId="844c5ee002b749b9" providerId="Windows Live" clId="Web-{678D041D-78E2-9FC1-9E21-7E751AD26A8E}" dt="2025-06-14T13:29:16.041" v="1020"/>
      <pc:docMkLst>
        <pc:docMk/>
      </pc:docMkLst>
      <pc:sldChg chg="modSp">
        <pc:chgData name="Ronit Nayak" userId="844c5ee002b749b9" providerId="Windows Live" clId="Web-{678D041D-78E2-9FC1-9E21-7E751AD26A8E}" dt="2025-06-14T11:24:19.341" v="397" actId="20577"/>
        <pc:sldMkLst>
          <pc:docMk/>
          <pc:sldMk cId="4173868700" sldId="259"/>
        </pc:sldMkLst>
        <pc:spChg chg="mod">
          <ac:chgData name="Ronit Nayak" userId="844c5ee002b749b9" providerId="Windows Live" clId="Web-{678D041D-78E2-9FC1-9E21-7E751AD26A8E}" dt="2025-06-14T11:16:46.256" v="195" actId="20577"/>
          <ac:spMkLst>
            <pc:docMk/>
            <pc:sldMk cId="4173868700" sldId="259"/>
            <ac:spMk id="15" creationId="{DE443970-AC7A-F0EB-2703-AD026A9F3C73}"/>
          </ac:spMkLst>
        </pc:spChg>
        <pc:spChg chg="mod">
          <ac:chgData name="Ronit Nayak" userId="844c5ee002b749b9" providerId="Windows Live" clId="Web-{678D041D-78E2-9FC1-9E21-7E751AD26A8E}" dt="2025-06-14T11:16:53.538" v="196" actId="20577"/>
          <ac:spMkLst>
            <pc:docMk/>
            <pc:sldMk cId="4173868700" sldId="259"/>
            <ac:spMk id="16" creationId="{942B92C2-7B85-72CB-7550-FB0583E0A76F}"/>
          </ac:spMkLst>
        </pc:spChg>
        <pc:spChg chg="mod">
          <ac:chgData name="Ronit Nayak" userId="844c5ee002b749b9" providerId="Windows Live" clId="Web-{678D041D-78E2-9FC1-9E21-7E751AD26A8E}" dt="2025-06-14T11:16:58.788" v="197" actId="20577"/>
          <ac:spMkLst>
            <pc:docMk/>
            <pc:sldMk cId="4173868700" sldId="259"/>
            <ac:spMk id="17" creationId="{35D18EA5-D9ED-9B6E-7214-486936169530}"/>
          </ac:spMkLst>
        </pc:spChg>
        <pc:spChg chg="mod">
          <ac:chgData name="Ronit Nayak" userId="844c5ee002b749b9" providerId="Windows Live" clId="Web-{678D041D-78E2-9FC1-9E21-7E751AD26A8E}" dt="2025-06-14T11:17:06.397" v="198" actId="20577"/>
          <ac:spMkLst>
            <pc:docMk/>
            <pc:sldMk cId="4173868700" sldId="259"/>
            <ac:spMk id="18" creationId="{E90CE180-1113-D7F5-214D-7F165F4E3BD0}"/>
          </ac:spMkLst>
        </pc:spChg>
        <pc:spChg chg="mod">
          <ac:chgData name="Ronit Nayak" userId="844c5ee002b749b9" providerId="Windows Live" clId="Web-{678D041D-78E2-9FC1-9E21-7E751AD26A8E}" dt="2025-06-14T11:16:39.193" v="194" actId="20577"/>
          <ac:spMkLst>
            <pc:docMk/>
            <pc:sldMk cId="4173868700" sldId="259"/>
            <ac:spMk id="19" creationId="{142F7A90-352B-D86E-9892-4CFA76BE6D85}"/>
          </ac:spMkLst>
        </pc:spChg>
        <pc:spChg chg="mod">
          <ac:chgData name="Ronit Nayak" userId="844c5ee002b749b9" providerId="Windows Live" clId="Web-{678D041D-78E2-9FC1-9E21-7E751AD26A8E}" dt="2025-06-14T11:17:13.835" v="199" actId="20577"/>
          <ac:spMkLst>
            <pc:docMk/>
            <pc:sldMk cId="4173868700" sldId="259"/>
            <ac:spMk id="20" creationId="{1F08DDAD-FF03-01EB-2772-66EF83A4C5A9}"/>
          </ac:spMkLst>
        </pc:spChg>
        <pc:spChg chg="mod">
          <ac:chgData name="Ronit Nayak" userId="844c5ee002b749b9" providerId="Windows Live" clId="Web-{678D041D-78E2-9FC1-9E21-7E751AD26A8E}" dt="2025-06-14T11:22:54.083" v="379" actId="20577"/>
          <ac:spMkLst>
            <pc:docMk/>
            <pc:sldMk cId="4173868700" sldId="259"/>
            <ac:spMk id="21" creationId="{93513BDA-C7F8-1CAF-5E81-C0EFF8301AD1}"/>
          </ac:spMkLst>
        </pc:spChg>
        <pc:spChg chg="mod">
          <ac:chgData name="Ronit Nayak" userId="844c5ee002b749b9" providerId="Windows Live" clId="Web-{678D041D-78E2-9FC1-9E21-7E751AD26A8E}" dt="2025-06-14T11:18:12.166" v="208" actId="20577"/>
          <ac:spMkLst>
            <pc:docMk/>
            <pc:sldMk cId="4173868700" sldId="259"/>
            <ac:spMk id="22" creationId="{602A0F94-FD18-03B8-6219-909D1EA1CFD8}"/>
          </ac:spMkLst>
        </pc:spChg>
        <pc:spChg chg="mod">
          <ac:chgData name="Ronit Nayak" userId="844c5ee002b749b9" providerId="Windows Live" clId="Web-{678D041D-78E2-9FC1-9E21-7E751AD26A8E}" dt="2025-06-14T11:18:03.118" v="207" actId="20577"/>
          <ac:spMkLst>
            <pc:docMk/>
            <pc:sldMk cId="4173868700" sldId="259"/>
            <ac:spMk id="23" creationId="{E9CD5686-9A76-0FF6-B53C-3101BF43ACFD}"/>
          </ac:spMkLst>
        </pc:spChg>
        <pc:spChg chg="mod">
          <ac:chgData name="Ronit Nayak" userId="844c5ee002b749b9" providerId="Windows Live" clId="Web-{678D041D-78E2-9FC1-9E21-7E751AD26A8E}" dt="2025-06-14T11:17:57.634" v="206" actId="20577"/>
          <ac:spMkLst>
            <pc:docMk/>
            <pc:sldMk cId="4173868700" sldId="259"/>
            <ac:spMk id="24" creationId="{C287BBCD-DFDF-4780-E948-B170F3B7F552}"/>
          </ac:spMkLst>
        </pc:spChg>
        <pc:spChg chg="mod">
          <ac:chgData name="Ronit Nayak" userId="844c5ee002b749b9" providerId="Windows Live" clId="Web-{678D041D-78E2-9FC1-9E21-7E751AD26A8E}" dt="2025-06-14T11:17:46.868" v="204" actId="20577"/>
          <ac:spMkLst>
            <pc:docMk/>
            <pc:sldMk cId="4173868700" sldId="259"/>
            <ac:spMk id="25" creationId="{BC8F3960-A8F1-8B5A-96E5-AEA9988E827F}"/>
          </ac:spMkLst>
        </pc:spChg>
        <pc:spChg chg="mod">
          <ac:chgData name="Ronit Nayak" userId="844c5ee002b749b9" providerId="Windows Live" clId="Web-{678D041D-78E2-9FC1-9E21-7E751AD26A8E}" dt="2025-06-14T11:24:17.732" v="394" actId="20577"/>
          <ac:spMkLst>
            <pc:docMk/>
            <pc:sldMk cId="4173868700" sldId="259"/>
            <ac:spMk id="26" creationId="{5CE4566E-89F7-08EA-D668-55DACC99B8F1}"/>
          </ac:spMkLst>
        </pc:spChg>
        <pc:spChg chg="mod">
          <ac:chgData name="Ronit Nayak" userId="844c5ee002b749b9" providerId="Windows Live" clId="Web-{678D041D-78E2-9FC1-9E21-7E751AD26A8E}" dt="2025-06-14T11:15:17.940" v="186" actId="20577"/>
          <ac:spMkLst>
            <pc:docMk/>
            <pc:sldMk cId="4173868700" sldId="259"/>
            <ac:spMk id="27" creationId="{E9A8BE28-1CB1-6667-F0E4-41B8E547F8C2}"/>
          </ac:spMkLst>
        </pc:spChg>
        <pc:spChg chg="mod">
          <ac:chgData name="Ronit Nayak" userId="844c5ee002b749b9" providerId="Windows Live" clId="Web-{678D041D-78E2-9FC1-9E21-7E751AD26A8E}" dt="2025-06-14T11:24:19.341" v="397" actId="20577"/>
          <ac:spMkLst>
            <pc:docMk/>
            <pc:sldMk cId="4173868700" sldId="259"/>
            <ac:spMk id="28" creationId="{35D28CC9-3FE0-3A47-1F55-C70F0AFDDA40}"/>
          </ac:spMkLst>
        </pc:spChg>
        <pc:spChg chg="mod">
          <ac:chgData name="Ronit Nayak" userId="844c5ee002b749b9" providerId="Windows Live" clId="Web-{678D041D-78E2-9FC1-9E21-7E751AD26A8E}" dt="2025-06-14T11:18:48.526" v="227" actId="20577"/>
          <ac:spMkLst>
            <pc:docMk/>
            <pc:sldMk cId="4173868700" sldId="259"/>
            <ac:spMk id="29" creationId="{19A40EB3-5032-9AB7-C2D2-6C120D1DE8C3}"/>
          </ac:spMkLst>
        </pc:spChg>
        <pc:spChg chg="mod">
          <ac:chgData name="Ronit Nayak" userId="844c5ee002b749b9" providerId="Windows Live" clId="Web-{678D041D-78E2-9FC1-9E21-7E751AD26A8E}" dt="2025-06-14T11:19:29.294" v="262" actId="20577"/>
          <ac:spMkLst>
            <pc:docMk/>
            <pc:sldMk cId="4173868700" sldId="259"/>
            <ac:spMk id="30" creationId="{B2664F78-8069-6496-66E3-B8E0C7DD7C5E}"/>
          </ac:spMkLst>
        </pc:spChg>
        <pc:spChg chg="mod">
          <ac:chgData name="Ronit Nayak" userId="844c5ee002b749b9" providerId="Windows Live" clId="Web-{678D041D-78E2-9FC1-9E21-7E751AD26A8E}" dt="2025-06-14T11:19:43.013" v="265" actId="20577"/>
          <ac:spMkLst>
            <pc:docMk/>
            <pc:sldMk cId="4173868700" sldId="259"/>
            <ac:spMk id="31" creationId="{8BC402E8-0239-C073-8EE1-BB8540A81F88}"/>
          </ac:spMkLst>
        </pc:spChg>
        <pc:spChg chg="mod">
          <ac:chgData name="Ronit Nayak" userId="844c5ee002b749b9" providerId="Windows Live" clId="Web-{678D041D-78E2-9FC1-9E21-7E751AD26A8E}" dt="2025-06-14T11:19:58.467" v="268" actId="20577"/>
          <ac:spMkLst>
            <pc:docMk/>
            <pc:sldMk cId="4173868700" sldId="259"/>
            <ac:spMk id="32" creationId="{51964C6F-FD4A-A77C-2A52-E47A55AF1C56}"/>
          </ac:spMkLst>
        </pc:spChg>
        <pc:spChg chg="mod">
          <ac:chgData name="Ronit Nayak" userId="844c5ee002b749b9" providerId="Windows Live" clId="Web-{678D041D-78E2-9FC1-9E21-7E751AD26A8E}" dt="2025-06-14T11:20:45.969" v="310" actId="20577"/>
          <ac:spMkLst>
            <pc:docMk/>
            <pc:sldMk cId="4173868700" sldId="259"/>
            <ac:spMk id="33" creationId="{97A975DF-A2EB-DC6B-B3B9-261620876933}"/>
          </ac:spMkLst>
        </pc:spChg>
        <pc:spChg chg="mod">
          <ac:chgData name="Ronit Nayak" userId="844c5ee002b749b9" providerId="Windows Live" clId="Web-{678D041D-78E2-9FC1-9E21-7E751AD26A8E}" dt="2025-06-14T11:23:24.725" v="382" actId="20577"/>
          <ac:spMkLst>
            <pc:docMk/>
            <pc:sldMk cId="4173868700" sldId="259"/>
            <ac:spMk id="34" creationId="{C4600A95-55D2-A461-0D6E-F6E4B9B819AB}"/>
          </ac:spMkLst>
        </pc:spChg>
        <pc:spChg chg="mod">
          <ac:chgData name="Ronit Nayak" userId="844c5ee002b749b9" providerId="Windows Live" clId="Web-{678D041D-78E2-9FC1-9E21-7E751AD26A8E}" dt="2025-06-14T11:22:35.958" v="375" actId="20577"/>
          <ac:spMkLst>
            <pc:docMk/>
            <pc:sldMk cId="4173868700" sldId="259"/>
            <ac:spMk id="35" creationId="{C5412521-F03A-8C9C-0E40-9CFF22911E40}"/>
          </ac:spMkLst>
        </pc:spChg>
      </pc:sldChg>
      <pc:sldChg chg="addSp delSp modSp new">
        <pc:chgData name="Ronit Nayak" userId="844c5ee002b749b9" providerId="Windows Live" clId="Web-{678D041D-78E2-9FC1-9E21-7E751AD26A8E}" dt="2025-06-14T13:23:18.726" v="959"/>
        <pc:sldMkLst>
          <pc:docMk/>
          <pc:sldMk cId="300277513" sldId="260"/>
        </pc:sldMkLst>
        <pc:spChg chg="del">
          <ac:chgData name="Ronit Nayak" userId="844c5ee002b749b9" providerId="Windows Live" clId="Web-{678D041D-78E2-9FC1-9E21-7E751AD26A8E}" dt="2025-06-14T11:24:57.358" v="399"/>
          <ac:spMkLst>
            <pc:docMk/>
            <pc:sldMk cId="300277513" sldId="260"/>
            <ac:spMk id="2" creationId="{6FE4E2D8-FC2C-04B1-0B91-735A9F5CA3F2}"/>
          </ac:spMkLst>
        </pc:spChg>
        <pc:spChg chg="del">
          <ac:chgData name="Ronit Nayak" userId="844c5ee002b749b9" providerId="Windows Live" clId="Web-{678D041D-78E2-9FC1-9E21-7E751AD26A8E}" dt="2025-06-14T11:25:00.218" v="400"/>
          <ac:spMkLst>
            <pc:docMk/>
            <pc:sldMk cId="300277513" sldId="260"/>
            <ac:spMk id="3" creationId="{FB9F1B8B-58FD-7DD7-E4F3-2D0FA62F3C8A}"/>
          </ac:spMkLst>
        </pc:spChg>
        <pc:spChg chg="add mod">
          <ac:chgData name="Ronit Nayak" userId="844c5ee002b749b9" providerId="Windows Live" clId="Web-{678D041D-78E2-9FC1-9E21-7E751AD26A8E}" dt="2025-06-14T13:09:23.628" v="792" actId="20577"/>
          <ac:spMkLst>
            <pc:docMk/>
            <pc:sldMk cId="300277513" sldId="260"/>
            <ac:spMk id="16" creationId="{9006C1E2-4698-7014-C74F-3C7A13BF1AAD}"/>
          </ac:spMkLst>
        </pc:spChg>
        <pc:spChg chg="add mod">
          <ac:chgData name="Ronit Nayak" userId="844c5ee002b749b9" providerId="Windows Live" clId="Web-{678D041D-78E2-9FC1-9E21-7E751AD26A8E}" dt="2025-06-14T13:09:46.643" v="800" actId="1076"/>
          <ac:spMkLst>
            <pc:docMk/>
            <pc:sldMk cId="300277513" sldId="260"/>
            <ac:spMk id="18" creationId="{3AF61A54-0384-57DB-F942-A51225909D8F}"/>
          </ac:spMkLst>
        </pc:spChg>
        <pc:spChg chg="add mod">
          <ac:chgData name="Ronit Nayak" userId="844c5ee002b749b9" providerId="Windows Live" clId="Web-{678D041D-78E2-9FC1-9E21-7E751AD26A8E}" dt="2025-06-14T13:10:17.440" v="809" actId="14100"/>
          <ac:spMkLst>
            <pc:docMk/>
            <pc:sldMk cId="300277513" sldId="260"/>
            <ac:spMk id="19" creationId="{6A9D14FE-7DF7-3CE8-0790-DB7FDD058321}"/>
          </ac:spMkLst>
        </pc:spChg>
        <pc:spChg chg="add mod">
          <ac:chgData name="Ronit Nayak" userId="844c5ee002b749b9" providerId="Windows Live" clId="Web-{678D041D-78E2-9FC1-9E21-7E751AD26A8E}" dt="2025-06-14T13:11:22.972" v="825" actId="14100"/>
          <ac:spMkLst>
            <pc:docMk/>
            <pc:sldMk cId="300277513" sldId="260"/>
            <ac:spMk id="20" creationId="{9BBBE242-4AF9-6D29-3B28-59EA55FB100B}"/>
          </ac:spMkLst>
        </pc:spChg>
        <pc:spChg chg="add mod">
          <ac:chgData name="Ronit Nayak" userId="844c5ee002b749b9" providerId="Windows Live" clId="Web-{678D041D-78E2-9FC1-9E21-7E751AD26A8E}" dt="2025-06-14T13:13:07.722" v="844" actId="1076"/>
          <ac:spMkLst>
            <pc:docMk/>
            <pc:sldMk cId="300277513" sldId="260"/>
            <ac:spMk id="21" creationId="{255EECDE-C019-7FE3-EBB2-7A282C00A436}"/>
          </ac:spMkLst>
        </pc:spChg>
        <pc:spChg chg="add mod">
          <ac:chgData name="Ronit Nayak" userId="844c5ee002b749b9" providerId="Windows Live" clId="Web-{678D041D-78E2-9FC1-9E21-7E751AD26A8E}" dt="2025-06-14T13:13:16.894" v="845" actId="1076"/>
          <ac:spMkLst>
            <pc:docMk/>
            <pc:sldMk cId="300277513" sldId="260"/>
            <ac:spMk id="22" creationId="{E220E2CB-4CD3-A424-FD7D-FF01D67669CE}"/>
          </ac:spMkLst>
        </pc:spChg>
        <pc:spChg chg="add mod">
          <ac:chgData name="Ronit Nayak" userId="844c5ee002b749b9" providerId="Windows Live" clId="Web-{678D041D-78E2-9FC1-9E21-7E751AD26A8E}" dt="2025-06-14T13:13:02.081" v="843" actId="1076"/>
          <ac:spMkLst>
            <pc:docMk/>
            <pc:sldMk cId="300277513" sldId="260"/>
            <ac:spMk id="23" creationId="{3488B18E-6706-BDBF-7131-2D87D7627615}"/>
          </ac:spMkLst>
        </pc:spChg>
        <pc:spChg chg="add mod">
          <ac:chgData name="Ronit Nayak" userId="844c5ee002b749b9" providerId="Windows Live" clId="Web-{678D041D-78E2-9FC1-9E21-7E751AD26A8E}" dt="2025-06-14T13:14:03.379" v="853" actId="1076"/>
          <ac:spMkLst>
            <pc:docMk/>
            <pc:sldMk cId="300277513" sldId="260"/>
            <ac:spMk id="24" creationId="{54A25CBA-8242-35AE-953A-79106CF244C0}"/>
          </ac:spMkLst>
        </pc:spChg>
        <pc:spChg chg="add mod">
          <ac:chgData name="Ronit Nayak" userId="844c5ee002b749b9" providerId="Windows Live" clId="Web-{678D041D-78E2-9FC1-9E21-7E751AD26A8E}" dt="2025-06-14T13:15:17.051" v="876" actId="1076"/>
          <ac:spMkLst>
            <pc:docMk/>
            <pc:sldMk cId="300277513" sldId="260"/>
            <ac:spMk id="25" creationId="{1D934BD0-90D0-FBEE-9D23-CA331FC782AB}"/>
          </ac:spMkLst>
        </pc:spChg>
        <pc:spChg chg="add mod">
          <ac:chgData name="Ronit Nayak" userId="844c5ee002b749b9" providerId="Windows Live" clId="Web-{678D041D-78E2-9FC1-9E21-7E751AD26A8E}" dt="2025-06-14T13:15:31.285" v="878" actId="1076"/>
          <ac:spMkLst>
            <pc:docMk/>
            <pc:sldMk cId="300277513" sldId="260"/>
            <ac:spMk id="26" creationId="{11ED1BF9-6659-B5FD-C63E-57C8EB951A34}"/>
          </ac:spMkLst>
        </pc:spChg>
        <pc:spChg chg="add mod">
          <ac:chgData name="Ronit Nayak" userId="844c5ee002b749b9" providerId="Windows Live" clId="Web-{678D041D-78E2-9FC1-9E21-7E751AD26A8E}" dt="2025-06-14T13:16:32.551" v="891" actId="1076"/>
          <ac:spMkLst>
            <pc:docMk/>
            <pc:sldMk cId="300277513" sldId="260"/>
            <ac:spMk id="28" creationId="{409C648C-8F10-3125-1D2E-43C984B529C5}"/>
          </ac:spMkLst>
        </pc:spChg>
        <pc:spChg chg="add mod">
          <ac:chgData name="Ronit Nayak" userId="844c5ee002b749b9" providerId="Windows Live" clId="Web-{678D041D-78E2-9FC1-9E21-7E751AD26A8E}" dt="2025-06-14T13:17:03.364" v="905" actId="1076"/>
          <ac:spMkLst>
            <pc:docMk/>
            <pc:sldMk cId="300277513" sldId="260"/>
            <ac:spMk id="29" creationId="{62CC6753-E687-AA92-9ED2-5C2633795C57}"/>
          </ac:spMkLst>
        </pc:spChg>
        <pc:spChg chg="add del mod">
          <ac:chgData name="Ronit Nayak" userId="844c5ee002b749b9" providerId="Windows Live" clId="Web-{678D041D-78E2-9FC1-9E21-7E751AD26A8E}" dt="2025-06-14T13:23:18.726" v="959"/>
          <ac:spMkLst>
            <pc:docMk/>
            <pc:sldMk cId="300277513" sldId="260"/>
            <ac:spMk id="30" creationId="{AADFF8CF-7A13-3F20-BD8D-1E8B370CFC79}"/>
          </ac:spMkLst>
        </pc:spChg>
        <pc:spChg chg="add del mod">
          <ac:chgData name="Ronit Nayak" userId="844c5ee002b749b9" providerId="Windows Live" clId="Web-{678D041D-78E2-9FC1-9E21-7E751AD26A8E}" dt="2025-06-14T12:18:20.640" v="674"/>
          <ac:spMkLst>
            <pc:docMk/>
            <pc:sldMk cId="300277513" sldId="260"/>
            <ac:spMk id="33" creationId="{6F4703E1-99F4-25E3-7E63-37D667FB2EBD}"/>
          </ac:spMkLst>
        </pc:spChg>
        <pc:spChg chg="add del mod">
          <ac:chgData name="Ronit Nayak" userId="844c5ee002b749b9" providerId="Windows Live" clId="Web-{678D041D-78E2-9FC1-9E21-7E751AD26A8E}" dt="2025-06-14T12:18:20.640" v="673"/>
          <ac:spMkLst>
            <pc:docMk/>
            <pc:sldMk cId="300277513" sldId="260"/>
            <ac:spMk id="34" creationId="{A174E153-DC0A-684C-3E54-64F2D754F3F1}"/>
          </ac:spMkLst>
        </pc:spChg>
        <pc:spChg chg="add del mod">
          <ac:chgData name="Ronit Nayak" userId="844c5ee002b749b9" providerId="Windows Live" clId="Web-{678D041D-78E2-9FC1-9E21-7E751AD26A8E}" dt="2025-06-14T12:18:24.671" v="691"/>
          <ac:spMkLst>
            <pc:docMk/>
            <pc:sldMk cId="300277513" sldId="260"/>
            <ac:spMk id="35" creationId="{7C6CE4B2-0F52-3504-68CE-F66DF16631D3}"/>
          </ac:spMkLst>
        </pc:spChg>
        <pc:spChg chg="add del mod">
          <ac:chgData name="Ronit Nayak" userId="844c5ee002b749b9" providerId="Windows Live" clId="Web-{678D041D-78E2-9FC1-9E21-7E751AD26A8E}" dt="2025-06-14T11:50:36.981" v="563"/>
          <ac:spMkLst>
            <pc:docMk/>
            <pc:sldMk cId="300277513" sldId="260"/>
            <ac:spMk id="36" creationId="{9E176A35-D5F8-188E-D500-E26CAE579E54}"/>
          </ac:spMkLst>
        </pc:spChg>
        <pc:spChg chg="add del mod">
          <ac:chgData name="Ronit Nayak" userId="844c5ee002b749b9" providerId="Windows Live" clId="Web-{678D041D-78E2-9FC1-9E21-7E751AD26A8E}" dt="2025-06-14T12:18:20.640" v="672"/>
          <ac:spMkLst>
            <pc:docMk/>
            <pc:sldMk cId="300277513" sldId="260"/>
            <ac:spMk id="37" creationId="{C519C9C6-16FA-0F8D-95A5-B97CCB0D769F}"/>
          </ac:spMkLst>
        </pc:spChg>
        <pc:spChg chg="add del mod">
          <ac:chgData name="Ronit Nayak" userId="844c5ee002b749b9" providerId="Windows Live" clId="Web-{678D041D-78E2-9FC1-9E21-7E751AD26A8E}" dt="2025-06-14T12:18:20.640" v="671"/>
          <ac:spMkLst>
            <pc:docMk/>
            <pc:sldMk cId="300277513" sldId="260"/>
            <ac:spMk id="38" creationId="{71ED8953-332F-6765-0DA2-0C7BD5C3734B}"/>
          </ac:spMkLst>
        </pc:spChg>
        <pc:spChg chg="add del">
          <ac:chgData name="Ronit Nayak" userId="844c5ee002b749b9" providerId="Windows Live" clId="Web-{678D041D-78E2-9FC1-9E21-7E751AD26A8E}" dt="2025-06-14T12:18:24.671" v="690"/>
          <ac:spMkLst>
            <pc:docMk/>
            <pc:sldMk cId="300277513" sldId="260"/>
            <ac:spMk id="39" creationId="{9E176A35-D5F8-188E-D500-E26CAE579E54}"/>
          </ac:spMkLst>
        </pc:spChg>
        <pc:spChg chg="add del">
          <ac:chgData name="Ronit Nayak" userId="844c5ee002b749b9" providerId="Windows Live" clId="Web-{678D041D-78E2-9FC1-9E21-7E751AD26A8E}" dt="2025-06-14T11:50:53.669" v="566"/>
          <ac:spMkLst>
            <pc:docMk/>
            <pc:sldMk cId="300277513" sldId="260"/>
            <ac:spMk id="40" creationId="{70A6695A-2B27-0281-BEF8-F8EDF3083BCE}"/>
          </ac:spMkLst>
        </pc:spChg>
        <pc:spChg chg="add del">
          <ac:chgData name="Ronit Nayak" userId="844c5ee002b749b9" providerId="Windows Live" clId="Web-{678D041D-78E2-9FC1-9E21-7E751AD26A8E}" dt="2025-06-14T11:51:02.013" v="568"/>
          <ac:spMkLst>
            <pc:docMk/>
            <pc:sldMk cId="300277513" sldId="260"/>
            <ac:spMk id="41" creationId="{D30E2C8B-B967-E066-3619-6E7E370F990F}"/>
          </ac:spMkLst>
        </pc:spChg>
        <pc:spChg chg="add del mod">
          <ac:chgData name="Ronit Nayak" userId="844c5ee002b749b9" providerId="Windows Live" clId="Web-{678D041D-78E2-9FC1-9E21-7E751AD26A8E}" dt="2025-06-14T12:18:20.640" v="670"/>
          <ac:spMkLst>
            <pc:docMk/>
            <pc:sldMk cId="300277513" sldId="260"/>
            <ac:spMk id="42" creationId="{A2B6A357-9366-FDE6-7924-201569537DD9}"/>
          </ac:spMkLst>
        </pc:spChg>
        <pc:spChg chg="add del mod">
          <ac:chgData name="Ronit Nayak" userId="844c5ee002b749b9" providerId="Windows Live" clId="Web-{678D041D-78E2-9FC1-9E21-7E751AD26A8E}" dt="2025-06-14T12:18:20.640" v="669"/>
          <ac:spMkLst>
            <pc:docMk/>
            <pc:sldMk cId="300277513" sldId="260"/>
            <ac:spMk id="43" creationId="{F0A3AF41-ACF9-0EEE-0392-B7A269A942A3}"/>
          </ac:spMkLst>
        </pc:spChg>
        <pc:spChg chg="add del mod">
          <ac:chgData name="Ronit Nayak" userId="844c5ee002b749b9" providerId="Windows Live" clId="Web-{678D041D-78E2-9FC1-9E21-7E751AD26A8E}" dt="2025-06-14T12:18:20.640" v="668"/>
          <ac:spMkLst>
            <pc:docMk/>
            <pc:sldMk cId="300277513" sldId="260"/>
            <ac:spMk id="44" creationId="{E1A69393-A243-C0BD-BCA6-81A1694CAB45}"/>
          </ac:spMkLst>
        </pc:spChg>
        <pc:spChg chg="add del mod">
          <ac:chgData name="Ronit Nayak" userId="844c5ee002b749b9" providerId="Windows Live" clId="Web-{678D041D-78E2-9FC1-9E21-7E751AD26A8E}" dt="2025-06-14T12:18:59.813" v="735"/>
          <ac:spMkLst>
            <pc:docMk/>
            <pc:sldMk cId="300277513" sldId="260"/>
            <ac:spMk id="54" creationId="{23287A41-968F-EF96-A76E-18A1DD145D59}"/>
          </ac:spMkLst>
        </pc:spChg>
        <pc:spChg chg="add del mod">
          <ac:chgData name="Ronit Nayak" userId="844c5ee002b749b9" providerId="Windows Live" clId="Web-{678D041D-78E2-9FC1-9E21-7E751AD26A8E}" dt="2025-06-14T12:18:59.813" v="734"/>
          <ac:spMkLst>
            <pc:docMk/>
            <pc:sldMk cId="300277513" sldId="260"/>
            <ac:spMk id="55" creationId="{6058E878-DE18-DC23-7D49-E4E630BDC028}"/>
          </ac:spMkLst>
        </pc:spChg>
        <pc:spChg chg="add del mod">
          <ac:chgData name="Ronit Nayak" userId="844c5ee002b749b9" providerId="Windows Live" clId="Web-{678D041D-78E2-9FC1-9E21-7E751AD26A8E}" dt="2025-06-14T12:18:59.813" v="733"/>
          <ac:spMkLst>
            <pc:docMk/>
            <pc:sldMk cId="300277513" sldId="260"/>
            <ac:spMk id="56" creationId="{E19E7209-E75C-DA1D-7373-2EFDDD902A77}"/>
          </ac:spMkLst>
        </pc:spChg>
        <pc:spChg chg="add del mod">
          <ac:chgData name="Ronit Nayak" userId="844c5ee002b749b9" providerId="Windows Live" clId="Web-{678D041D-78E2-9FC1-9E21-7E751AD26A8E}" dt="2025-06-14T12:18:59.813" v="732"/>
          <ac:spMkLst>
            <pc:docMk/>
            <pc:sldMk cId="300277513" sldId="260"/>
            <ac:spMk id="57" creationId="{D702CFA2-B493-833A-D0BA-552E38CE5AE1}"/>
          </ac:spMkLst>
        </pc:spChg>
        <pc:spChg chg="add del mod">
          <ac:chgData name="Ronit Nayak" userId="844c5ee002b749b9" providerId="Windows Live" clId="Web-{678D041D-78E2-9FC1-9E21-7E751AD26A8E}" dt="2025-06-14T12:18:59.813" v="731"/>
          <ac:spMkLst>
            <pc:docMk/>
            <pc:sldMk cId="300277513" sldId="260"/>
            <ac:spMk id="58" creationId="{7ED176D8-FD10-4152-5FB6-CAC2BDCD3A15}"/>
          </ac:spMkLst>
        </pc:spChg>
        <pc:spChg chg="add del mod">
          <ac:chgData name="Ronit Nayak" userId="844c5ee002b749b9" providerId="Windows Live" clId="Web-{678D041D-78E2-9FC1-9E21-7E751AD26A8E}" dt="2025-06-14T12:18:59.813" v="730"/>
          <ac:spMkLst>
            <pc:docMk/>
            <pc:sldMk cId="300277513" sldId="260"/>
            <ac:spMk id="59" creationId="{35B19E38-8B4F-963B-DBD7-06FD8820ADD0}"/>
          </ac:spMkLst>
        </pc:spChg>
        <pc:spChg chg="add del mod">
          <ac:chgData name="Ronit Nayak" userId="844c5ee002b749b9" providerId="Windows Live" clId="Web-{678D041D-78E2-9FC1-9E21-7E751AD26A8E}" dt="2025-06-14T12:18:59.813" v="729"/>
          <ac:spMkLst>
            <pc:docMk/>
            <pc:sldMk cId="300277513" sldId="260"/>
            <ac:spMk id="60" creationId="{E66F0164-715D-F8CE-8FCD-9F0E84C5F649}"/>
          </ac:spMkLst>
        </pc:spChg>
        <pc:spChg chg="add del mod">
          <ac:chgData name="Ronit Nayak" userId="844c5ee002b749b9" providerId="Windows Live" clId="Web-{678D041D-78E2-9FC1-9E21-7E751AD26A8E}" dt="2025-06-14T12:18:59.813" v="728"/>
          <ac:spMkLst>
            <pc:docMk/>
            <pc:sldMk cId="300277513" sldId="260"/>
            <ac:spMk id="61" creationId="{AC96F4E2-D736-0CD5-A8CC-1FC430BA1D8F}"/>
          </ac:spMkLst>
        </pc:spChg>
        <pc:spChg chg="add mod">
          <ac:chgData name="Ronit Nayak" userId="844c5ee002b749b9" providerId="Windows Live" clId="Web-{678D041D-78E2-9FC1-9E21-7E751AD26A8E}" dt="2025-06-14T12:18:34.672" v="720" actId="1076"/>
          <ac:spMkLst>
            <pc:docMk/>
            <pc:sldMk cId="300277513" sldId="260"/>
            <ac:spMk id="83" creationId="{6F4703E1-99F4-25E3-7E63-37D667FB2EBD}"/>
          </ac:spMkLst>
        </pc:spChg>
        <pc:spChg chg="add mod">
          <ac:chgData name="Ronit Nayak" userId="844c5ee002b749b9" providerId="Windows Live" clId="Web-{678D041D-78E2-9FC1-9E21-7E751AD26A8E}" dt="2025-06-14T12:18:34.687" v="721" actId="1076"/>
          <ac:spMkLst>
            <pc:docMk/>
            <pc:sldMk cId="300277513" sldId="260"/>
            <ac:spMk id="84" creationId="{A174E153-DC0A-684C-3E54-64F2D754F3F1}"/>
          </ac:spMkLst>
        </pc:spChg>
        <pc:spChg chg="add mod">
          <ac:chgData name="Ronit Nayak" userId="844c5ee002b749b9" providerId="Windows Live" clId="Web-{678D041D-78E2-9FC1-9E21-7E751AD26A8E}" dt="2025-06-14T12:18:34.703" v="722" actId="1076"/>
          <ac:spMkLst>
            <pc:docMk/>
            <pc:sldMk cId="300277513" sldId="260"/>
            <ac:spMk id="85" creationId="{7C6CE4B2-0F52-3504-68CE-F66DF16631D3}"/>
          </ac:spMkLst>
        </pc:spChg>
        <pc:spChg chg="add mod">
          <ac:chgData name="Ronit Nayak" userId="844c5ee002b749b9" providerId="Windows Live" clId="Web-{678D041D-78E2-9FC1-9E21-7E751AD26A8E}" dt="2025-06-14T12:18:34.718" v="723" actId="1076"/>
          <ac:spMkLst>
            <pc:docMk/>
            <pc:sldMk cId="300277513" sldId="260"/>
            <ac:spMk id="86" creationId="{C519C9C6-16FA-0F8D-95A5-B97CCB0D769F}"/>
          </ac:spMkLst>
        </pc:spChg>
        <pc:spChg chg="add mod">
          <ac:chgData name="Ronit Nayak" userId="844c5ee002b749b9" providerId="Windows Live" clId="Web-{678D041D-78E2-9FC1-9E21-7E751AD26A8E}" dt="2025-06-14T12:18:34.734" v="724" actId="1076"/>
          <ac:spMkLst>
            <pc:docMk/>
            <pc:sldMk cId="300277513" sldId="260"/>
            <ac:spMk id="87" creationId="{71ED8953-332F-6765-0DA2-0C7BD5C3734B}"/>
          </ac:spMkLst>
        </pc:spChg>
        <pc:spChg chg="add mod">
          <ac:chgData name="Ronit Nayak" userId="844c5ee002b749b9" providerId="Windows Live" clId="Web-{678D041D-78E2-9FC1-9E21-7E751AD26A8E}" dt="2025-06-14T12:18:34.734" v="725" actId="1076"/>
          <ac:spMkLst>
            <pc:docMk/>
            <pc:sldMk cId="300277513" sldId="260"/>
            <ac:spMk id="88" creationId="{A2B6A357-9366-FDE6-7924-201569537DD9}"/>
          </ac:spMkLst>
        </pc:spChg>
        <pc:spChg chg="add mod">
          <ac:chgData name="Ronit Nayak" userId="844c5ee002b749b9" providerId="Windows Live" clId="Web-{678D041D-78E2-9FC1-9E21-7E751AD26A8E}" dt="2025-06-14T12:18:34.750" v="726" actId="1076"/>
          <ac:spMkLst>
            <pc:docMk/>
            <pc:sldMk cId="300277513" sldId="260"/>
            <ac:spMk id="89" creationId="{F0A3AF41-ACF9-0EEE-0392-B7A269A942A3}"/>
          </ac:spMkLst>
        </pc:spChg>
        <pc:spChg chg="add mod">
          <ac:chgData name="Ronit Nayak" userId="844c5ee002b749b9" providerId="Windows Live" clId="Web-{678D041D-78E2-9FC1-9E21-7E751AD26A8E}" dt="2025-06-14T12:18:34.765" v="727" actId="1076"/>
          <ac:spMkLst>
            <pc:docMk/>
            <pc:sldMk cId="300277513" sldId="260"/>
            <ac:spMk id="90" creationId="{E1A69393-A243-C0BD-BCA6-81A1694CAB45}"/>
          </ac:spMkLst>
        </pc:spChg>
        <pc:picChg chg="add mod">
          <ac:chgData name="Ronit Nayak" userId="844c5ee002b749b9" providerId="Windows Live" clId="Web-{678D041D-78E2-9FC1-9E21-7E751AD26A8E}" dt="2025-06-14T12:18:14.811" v="639" actId="1076"/>
          <ac:picMkLst>
            <pc:docMk/>
            <pc:sldMk cId="300277513" sldId="260"/>
            <ac:picMk id="2" creationId="{48A4DF5D-FE6A-5FBC-80FF-B59BEAACB7A5}"/>
          </ac:picMkLst>
        </pc:picChg>
        <pc:picChg chg="add mod">
          <ac:chgData name="Ronit Nayak" userId="844c5ee002b749b9" providerId="Windows Live" clId="Web-{678D041D-78E2-9FC1-9E21-7E751AD26A8E}" dt="2025-06-14T12:18:14.827" v="640" actId="1076"/>
          <ac:picMkLst>
            <pc:docMk/>
            <pc:sldMk cId="300277513" sldId="260"/>
            <ac:picMk id="3" creationId="{1E737CFE-11F8-2BF9-95A5-3F493BA585D2}"/>
          </ac:picMkLst>
        </pc:picChg>
        <pc:picChg chg="add mod">
          <ac:chgData name="Ronit Nayak" userId="844c5ee002b749b9" providerId="Windows Live" clId="Web-{678D041D-78E2-9FC1-9E21-7E751AD26A8E}" dt="2025-06-14T12:18:14.843" v="641" actId="1076"/>
          <ac:picMkLst>
            <pc:docMk/>
            <pc:sldMk cId="300277513" sldId="260"/>
            <ac:picMk id="5" creationId="{21ECBB30-74B6-6815-2FF7-56B58C14BDF3}"/>
          </ac:picMkLst>
        </pc:picChg>
        <pc:picChg chg="add del mod">
          <ac:chgData name="Ronit Nayak" userId="844c5ee002b749b9" providerId="Windows Live" clId="Web-{678D041D-78E2-9FC1-9E21-7E751AD26A8E}" dt="2025-06-14T11:33:02.284" v="428"/>
          <ac:picMkLst>
            <pc:docMk/>
            <pc:sldMk cId="300277513" sldId="260"/>
            <ac:picMk id="5" creationId="{AC3A549D-D470-AB11-3548-A0D2C9E57C55}"/>
          </ac:picMkLst>
        </pc:picChg>
        <pc:picChg chg="add del mod">
          <ac:chgData name="Ronit Nayak" userId="844c5ee002b749b9" providerId="Windows Live" clId="Web-{678D041D-78E2-9FC1-9E21-7E751AD26A8E}" dt="2025-06-14T11:31:03.014" v="411"/>
          <ac:picMkLst>
            <pc:docMk/>
            <pc:sldMk cId="300277513" sldId="260"/>
            <ac:picMk id="6" creationId="{8A13D782-8F30-A694-E0B3-AED19F4A79A1}"/>
          </ac:picMkLst>
        </pc:picChg>
        <pc:picChg chg="add mod">
          <ac:chgData name="Ronit Nayak" userId="844c5ee002b749b9" providerId="Windows Live" clId="Web-{678D041D-78E2-9FC1-9E21-7E751AD26A8E}" dt="2025-06-14T12:18:14.843" v="642" actId="1076"/>
          <ac:picMkLst>
            <pc:docMk/>
            <pc:sldMk cId="300277513" sldId="260"/>
            <ac:picMk id="6" creationId="{B32375C1-C0B7-A3CE-BFF8-FAA03F67CACA}"/>
          </ac:picMkLst>
        </pc:picChg>
        <pc:picChg chg="add mod">
          <ac:chgData name="Ronit Nayak" userId="844c5ee002b749b9" providerId="Windows Live" clId="Web-{678D041D-78E2-9FC1-9E21-7E751AD26A8E}" dt="2025-06-14T13:00:06.375" v="751" actId="1076"/>
          <ac:picMkLst>
            <pc:docMk/>
            <pc:sldMk cId="300277513" sldId="260"/>
            <ac:picMk id="7" creationId="{5398B50F-48AA-11CA-923A-7C7860DB7164}"/>
          </ac:picMkLst>
        </pc:picChg>
        <pc:picChg chg="add del mod">
          <ac:chgData name="Ronit Nayak" userId="844c5ee002b749b9" providerId="Windows Live" clId="Web-{678D041D-78E2-9FC1-9E21-7E751AD26A8E}" dt="2025-06-14T12:18:20.640" v="689"/>
          <ac:picMkLst>
            <pc:docMk/>
            <pc:sldMk cId="300277513" sldId="260"/>
            <ac:picMk id="7" creationId="{7AFE7E7F-F59F-A217-EB68-0F5F28D476E2}"/>
          </ac:picMkLst>
        </pc:picChg>
        <pc:picChg chg="add del mod">
          <ac:chgData name="Ronit Nayak" userId="844c5ee002b749b9" providerId="Windows Live" clId="Web-{678D041D-78E2-9FC1-9E21-7E751AD26A8E}" dt="2025-06-14T12:18:20.640" v="688"/>
          <ac:picMkLst>
            <pc:docMk/>
            <pc:sldMk cId="300277513" sldId="260"/>
            <ac:picMk id="8" creationId="{2DE8F47F-0D70-4262-58AC-95BBE870AE43}"/>
          </ac:picMkLst>
        </pc:picChg>
        <pc:picChg chg="add mod">
          <ac:chgData name="Ronit Nayak" userId="844c5ee002b749b9" providerId="Windows Live" clId="Web-{678D041D-78E2-9FC1-9E21-7E751AD26A8E}" dt="2025-06-14T13:01:21.390" v="759" actId="1076"/>
          <ac:picMkLst>
            <pc:docMk/>
            <pc:sldMk cId="300277513" sldId="260"/>
            <ac:picMk id="8" creationId="{CAE935EE-7C77-85B5-4DED-B2BCEC2BC56A}"/>
          </ac:picMkLst>
        </pc:picChg>
        <pc:picChg chg="add del mod">
          <ac:chgData name="Ronit Nayak" userId="844c5ee002b749b9" providerId="Windows Live" clId="Web-{678D041D-78E2-9FC1-9E21-7E751AD26A8E}" dt="2025-06-14T12:18:20.640" v="687"/>
          <ac:picMkLst>
            <pc:docMk/>
            <pc:sldMk cId="300277513" sldId="260"/>
            <ac:picMk id="9" creationId="{290D9246-E8F0-C32E-D59F-1ACC94B52E9B}"/>
          </ac:picMkLst>
        </pc:picChg>
        <pc:picChg chg="add del mod">
          <ac:chgData name="Ronit Nayak" userId="844c5ee002b749b9" providerId="Windows Live" clId="Web-{678D041D-78E2-9FC1-9E21-7E751AD26A8E}" dt="2025-06-14T12:18:20.640" v="686"/>
          <ac:picMkLst>
            <pc:docMk/>
            <pc:sldMk cId="300277513" sldId="260"/>
            <ac:picMk id="10" creationId="{1FE77DFF-B161-066F-5475-3CF2069CE67C}"/>
          </ac:picMkLst>
        </pc:picChg>
        <pc:picChg chg="add del mod">
          <ac:chgData name="Ronit Nayak" userId="844c5ee002b749b9" providerId="Windows Live" clId="Web-{678D041D-78E2-9FC1-9E21-7E751AD26A8E}" dt="2025-06-14T11:34:34.444" v="437"/>
          <ac:picMkLst>
            <pc:docMk/>
            <pc:sldMk cId="300277513" sldId="260"/>
            <ac:picMk id="11" creationId="{4D6BD94A-1A52-6EDE-884F-AE71F5DE5B9B}"/>
          </ac:picMkLst>
        </pc:picChg>
        <pc:picChg chg="add del mod">
          <ac:chgData name="Ronit Nayak" userId="844c5ee002b749b9" providerId="Windows Live" clId="Web-{678D041D-78E2-9FC1-9E21-7E751AD26A8E}" dt="2025-06-14T12:18:59.813" v="744"/>
          <ac:picMkLst>
            <pc:docMk/>
            <pc:sldMk cId="300277513" sldId="260"/>
            <ac:picMk id="11" creationId="{92B6C87B-F47B-16E1-9673-AC5C91D5AB39}"/>
          </ac:picMkLst>
        </pc:picChg>
        <pc:picChg chg="add del mod">
          <ac:chgData name="Ronit Nayak" userId="844c5ee002b749b9" providerId="Windows Live" clId="Web-{678D041D-78E2-9FC1-9E21-7E751AD26A8E}" dt="2025-06-14T12:18:59.813" v="743"/>
          <ac:picMkLst>
            <pc:docMk/>
            <pc:sldMk cId="300277513" sldId="260"/>
            <ac:picMk id="12" creationId="{53BCFBD2-0DA0-D7EF-5411-8F4D7B1E00C8}"/>
          </ac:picMkLst>
        </pc:picChg>
        <pc:picChg chg="add del mod">
          <ac:chgData name="Ronit Nayak" userId="844c5ee002b749b9" providerId="Windows Live" clId="Web-{678D041D-78E2-9FC1-9E21-7E751AD26A8E}" dt="2025-06-14T11:35:06.914" v="439"/>
          <ac:picMkLst>
            <pc:docMk/>
            <pc:sldMk cId="300277513" sldId="260"/>
            <ac:picMk id="12" creationId="{80C2AE35-697C-A54F-3285-E70E4A9153DF}"/>
          </ac:picMkLst>
        </pc:picChg>
        <pc:picChg chg="add del mod">
          <ac:chgData name="Ronit Nayak" userId="844c5ee002b749b9" providerId="Windows Live" clId="Web-{678D041D-78E2-9FC1-9E21-7E751AD26A8E}" dt="2025-06-14T11:35:39.368" v="445"/>
          <ac:picMkLst>
            <pc:docMk/>
            <pc:sldMk cId="300277513" sldId="260"/>
            <ac:picMk id="13" creationId="{25599F08-CA62-50CE-4A08-75DB91006C6B}"/>
          </ac:picMkLst>
        </pc:picChg>
        <pc:picChg chg="add del mod">
          <ac:chgData name="Ronit Nayak" userId="844c5ee002b749b9" providerId="Windows Live" clId="Web-{678D041D-78E2-9FC1-9E21-7E751AD26A8E}" dt="2025-06-14T12:18:59.813" v="742"/>
          <ac:picMkLst>
            <pc:docMk/>
            <pc:sldMk cId="300277513" sldId="260"/>
            <ac:picMk id="13" creationId="{4CBCEF5C-126A-6D96-393E-5250295F10C5}"/>
          </ac:picMkLst>
        </pc:picChg>
        <pc:picChg chg="add del mod">
          <ac:chgData name="Ronit Nayak" userId="844c5ee002b749b9" providerId="Windows Live" clId="Web-{678D041D-78E2-9FC1-9E21-7E751AD26A8E}" dt="2025-06-14T12:18:20.640" v="685"/>
          <ac:picMkLst>
            <pc:docMk/>
            <pc:sldMk cId="300277513" sldId="260"/>
            <ac:picMk id="14" creationId="{ADEE78D2-4DA2-92D7-41DA-FE90B08A8830}"/>
          </ac:picMkLst>
        </pc:picChg>
        <pc:picChg chg="add del mod">
          <ac:chgData name="Ronit Nayak" userId="844c5ee002b749b9" providerId="Windows Live" clId="Web-{678D041D-78E2-9FC1-9E21-7E751AD26A8E}" dt="2025-06-14T12:18:20.640" v="684"/>
          <ac:picMkLst>
            <pc:docMk/>
            <pc:sldMk cId="300277513" sldId="260"/>
            <ac:picMk id="15" creationId="{D231D596-7C61-D9E6-7B24-AFBE1C2CDF13}"/>
          </ac:picMkLst>
        </pc:picChg>
        <pc:picChg chg="add del mod">
          <ac:chgData name="Ronit Nayak" userId="844c5ee002b749b9" providerId="Windows Live" clId="Web-{678D041D-78E2-9FC1-9E21-7E751AD26A8E}" dt="2025-06-14T12:18:20.640" v="683"/>
          <ac:picMkLst>
            <pc:docMk/>
            <pc:sldMk cId="300277513" sldId="260"/>
            <ac:picMk id="16" creationId="{B85954D1-C215-DE7C-07B8-831A0974E7FE}"/>
          </ac:picMkLst>
        </pc:picChg>
        <pc:picChg chg="add del mod">
          <ac:chgData name="Ronit Nayak" userId="844c5ee002b749b9" providerId="Windows Live" clId="Web-{678D041D-78E2-9FC1-9E21-7E751AD26A8E}" dt="2025-06-14T11:37:24.903" v="456"/>
          <ac:picMkLst>
            <pc:docMk/>
            <pc:sldMk cId="300277513" sldId="260"/>
            <ac:picMk id="17" creationId="{56C57FA0-A583-D443-855D-F3CB294A5D22}"/>
          </ac:picMkLst>
        </pc:picChg>
        <pc:picChg chg="add mod">
          <ac:chgData name="Ronit Nayak" userId="844c5ee002b749b9" providerId="Windows Live" clId="Web-{678D041D-78E2-9FC1-9E21-7E751AD26A8E}" dt="2025-06-14T12:18:14.889" v="646" actId="1076"/>
          <ac:picMkLst>
            <pc:docMk/>
            <pc:sldMk cId="300277513" sldId="260"/>
            <ac:picMk id="17" creationId="{679E6406-0D2E-0198-BA02-81E8F2F280BC}"/>
          </ac:picMkLst>
        </pc:picChg>
        <pc:picChg chg="add del mod">
          <ac:chgData name="Ronit Nayak" userId="844c5ee002b749b9" providerId="Windows Live" clId="Web-{678D041D-78E2-9FC1-9E21-7E751AD26A8E}" dt="2025-06-14T12:18:20.640" v="682"/>
          <ac:picMkLst>
            <pc:docMk/>
            <pc:sldMk cId="300277513" sldId="260"/>
            <ac:picMk id="18" creationId="{C41C1CC6-8256-5809-B888-AEB4A094C22D}"/>
          </ac:picMkLst>
        </pc:picChg>
        <pc:picChg chg="add del mod">
          <ac:chgData name="Ronit Nayak" userId="844c5ee002b749b9" providerId="Windows Live" clId="Web-{678D041D-78E2-9FC1-9E21-7E751AD26A8E}" dt="2025-06-14T12:18:20.640" v="681"/>
          <ac:picMkLst>
            <pc:docMk/>
            <pc:sldMk cId="300277513" sldId="260"/>
            <ac:picMk id="19" creationId="{ABF2935A-19DB-95CF-ED9B-4C57240CFA46}"/>
          </ac:picMkLst>
        </pc:picChg>
        <pc:picChg chg="add del mod">
          <ac:chgData name="Ronit Nayak" userId="844c5ee002b749b9" providerId="Windows Live" clId="Web-{678D041D-78E2-9FC1-9E21-7E751AD26A8E}" dt="2025-06-14T12:18:20.640" v="680"/>
          <ac:picMkLst>
            <pc:docMk/>
            <pc:sldMk cId="300277513" sldId="260"/>
            <ac:picMk id="20" creationId="{76D230A1-F322-28FC-B943-EB2CA39CB08E}"/>
          </ac:picMkLst>
        </pc:picChg>
        <pc:picChg chg="add mod">
          <ac:chgData name="Ronit Nayak" userId="844c5ee002b749b9" providerId="Windows Live" clId="Web-{678D041D-78E2-9FC1-9E21-7E751AD26A8E}" dt="2025-06-14T12:18:14.905" v="647" actId="1076"/>
          <ac:picMkLst>
            <pc:docMk/>
            <pc:sldMk cId="300277513" sldId="260"/>
            <ac:picMk id="27" creationId="{43626988-B49B-AE2B-4EF1-2ADFC448A14C}"/>
          </ac:picMkLst>
        </pc:picChg>
        <pc:picChg chg="add mod">
          <ac:chgData name="Ronit Nayak" userId="844c5ee002b749b9" providerId="Windows Live" clId="Web-{678D041D-78E2-9FC1-9E21-7E751AD26A8E}" dt="2025-06-14T12:18:14.921" v="648" actId="1076"/>
          <ac:picMkLst>
            <pc:docMk/>
            <pc:sldMk cId="300277513" sldId="260"/>
            <ac:picMk id="36" creationId="{E85C8475-CEDA-8DC4-7511-CEAF6A66AFA3}"/>
          </ac:picMkLst>
        </pc:picChg>
        <pc:picChg chg="add mod">
          <ac:chgData name="Ronit Nayak" userId="844c5ee002b749b9" providerId="Windows Live" clId="Web-{678D041D-78E2-9FC1-9E21-7E751AD26A8E}" dt="2025-06-14T12:18:34.468" v="699" actId="1076"/>
          <ac:picMkLst>
            <pc:docMk/>
            <pc:sldMk cId="300277513" sldId="260"/>
            <ac:picMk id="62" creationId="{7AFE7E7F-F59F-A217-EB68-0F5F28D476E2}"/>
          </ac:picMkLst>
        </pc:picChg>
        <pc:picChg chg="mod">
          <ac:chgData name="Ronit Nayak" userId="844c5ee002b749b9" providerId="Windows Live" clId="Web-{678D041D-78E2-9FC1-9E21-7E751AD26A8E}" dt="2025-06-14T12:18:34.484" v="700" actId="1076"/>
          <ac:picMkLst>
            <pc:docMk/>
            <pc:sldMk cId="300277513" sldId="260"/>
            <ac:picMk id="63" creationId="{2DE8F47F-0D70-4262-58AC-95BBE870AE43}"/>
          </ac:picMkLst>
        </pc:picChg>
        <pc:picChg chg="mod">
          <ac:chgData name="Ronit Nayak" userId="844c5ee002b749b9" providerId="Windows Live" clId="Web-{678D041D-78E2-9FC1-9E21-7E751AD26A8E}" dt="2025-06-14T12:18:34.500" v="701" actId="1076"/>
          <ac:picMkLst>
            <pc:docMk/>
            <pc:sldMk cId="300277513" sldId="260"/>
            <ac:picMk id="64" creationId="{290D9246-E8F0-C32E-D59F-1ACC94B52E9B}"/>
          </ac:picMkLst>
        </pc:picChg>
        <pc:picChg chg="mod">
          <ac:chgData name="Ronit Nayak" userId="844c5ee002b749b9" providerId="Windows Live" clId="Web-{678D041D-78E2-9FC1-9E21-7E751AD26A8E}" dt="2025-06-14T12:18:34.500" v="702" actId="1076"/>
          <ac:picMkLst>
            <pc:docMk/>
            <pc:sldMk cId="300277513" sldId="260"/>
            <ac:picMk id="65" creationId="{1FE77DFF-B161-066F-5475-3CF2069CE67C}"/>
          </ac:picMkLst>
        </pc:picChg>
        <pc:picChg chg="mod">
          <ac:chgData name="Ronit Nayak" userId="844c5ee002b749b9" providerId="Windows Live" clId="Web-{678D041D-78E2-9FC1-9E21-7E751AD26A8E}" dt="2025-06-14T12:18:34.515" v="703" actId="1076"/>
          <ac:picMkLst>
            <pc:docMk/>
            <pc:sldMk cId="300277513" sldId="260"/>
            <ac:picMk id="66" creationId="{ADEE78D2-4DA2-92D7-41DA-FE90B08A8830}"/>
          </ac:picMkLst>
        </pc:picChg>
        <pc:picChg chg="add mod">
          <ac:chgData name="Ronit Nayak" userId="844c5ee002b749b9" providerId="Windows Live" clId="Web-{678D041D-78E2-9FC1-9E21-7E751AD26A8E}" dt="2025-06-14T12:18:34.531" v="704" actId="1076"/>
          <ac:picMkLst>
            <pc:docMk/>
            <pc:sldMk cId="300277513" sldId="260"/>
            <ac:picMk id="67" creationId="{D231D596-7C61-D9E6-7B24-AFBE1C2CDF13}"/>
          </ac:picMkLst>
        </pc:picChg>
        <pc:picChg chg="mod">
          <ac:chgData name="Ronit Nayak" userId="844c5ee002b749b9" providerId="Windows Live" clId="Web-{678D041D-78E2-9FC1-9E21-7E751AD26A8E}" dt="2025-06-14T12:18:34.547" v="705" actId="1076"/>
          <ac:picMkLst>
            <pc:docMk/>
            <pc:sldMk cId="300277513" sldId="260"/>
            <ac:picMk id="68" creationId="{B85954D1-C215-DE7C-07B8-831A0974E7FE}"/>
          </ac:picMkLst>
        </pc:picChg>
        <pc:picChg chg="mod">
          <ac:chgData name="Ronit Nayak" userId="844c5ee002b749b9" providerId="Windows Live" clId="Web-{678D041D-78E2-9FC1-9E21-7E751AD26A8E}" dt="2025-06-14T12:18:34.547" v="706" actId="1076"/>
          <ac:picMkLst>
            <pc:docMk/>
            <pc:sldMk cId="300277513" sldId="260"/>
            <ac:picMk id="69" creationId="{C41C1CC6-8256-5809-B888-AEB4A094C22D}"/>
          </ac:picMkLst>
        </pc:picChg>
        <pc:picChg chg="mod">
          <ac:chgData name="Ronit Nayak" userId="844c5ee002b749b9" providerId="Windows Live" clId="Web-{678D041D-78E2-9FC1-9E21-7E751AD26A8E}" dt="2025-06-14T12:18:34.562" v="707" actId="1076"/>
          <ac:picMkLst>
            <pc:docMk/>
            <pc:sldMk cId="300277513" sldId="260"/>
            <ac:picMk id="70" creationId="{ABF2935A-19DB-95CF-ED9B-4C57240CFA46}"/>
          </ac:picMkLst>
        </pc:picChg>
        <pc:picChg chg="mod">
          <ac:chgData name="Ronit Nayak" userId="844c5ee002b749b9" providerId="Windows Live" clId="Web-{678D041D-78E2-9FC1-9E21-7E751AD26A8E}" dt="2025-06-14T12:18:34.578" v="708" actId="1076"/>
          <ac:picMkLst>
            <pc:docMk/>
            <pc:sldMk cId="300277513" sldId="260"/>
            <ac:picMk id="71" creationId="{76D230A1-F322-28FC-B943-EB2CA39CB08E}"/>
          </ac:picMkLst>
        </pc:picChg>
        <pc:cxnChg chg="add mod">
          <ac:chgData name="Ronit Nayak" userId="844c5ee002b749b9" providerId="Windows Live" clId="Web-{678D041D-78E2-9FC1-9E21-7E751AD26A8E}" dt="2025-06-14T11:25:54.033" v="407" actId="14100"/>
          <ac:cxnSpMkLst>
            <pc:docMk/>
            <pc:sldMk cId="300277513" sldId="260"/>
            <ac:cxnSpMk id="4" creationId="{8313DF14-5AD6-8E6C-9678-2B238B4C4354}"/>
          </ac:cxnSpMkLst>
        </pc:cxnChg>
        <pc:cxnChg chg="add mod">
          <ac:chgData name="Ronit Nayak" userId="844c5ee002b749b9" providerId="Windows Live" clId="Web-{678D041D-78E2-9FC1-9E21-7E751AD26A8E}" dt="2025-06-14T13:02:33.578" v="764" actId="14100"/>
          <ac:cxnSpMkLst>
            <pc:docMk/>
            <pc:sldMk cId="300277513" sldId="260"/>
            <ac:cxnSpMk id="9" creationId="{970EDE9B-051A-1C56-D994-1789DE85966B}"/>
          </ac:cxnSpMkLst>
        </pc:cxnChg>
        <pc:cxnChg chg="add mod">
          <ac:chgData name="Ronit Nayak" userId="844c5ee002b749b9" providerId="Windows Live" clId="Web-{678D041D-78E2-9FC1-9E21-7E751AD26A8E}" dt="2025-06-14T13:02:57.219" v="768" actId="14100"/>
          <ac:cxnSpMkLst>
            <pc:docMk/>
            <pc:sldMk cId="300277513" sldId="260"/>
            <ac:cxnSpMk id="10" creationId="{478E1494-8925-099B-152A-3F1A54B04E33}"/>
          </ac:cxnSpMkLst>
        </pc:cxnChg>
        <pc:cxnChg chg="add mod">
          <ac:chgData name="Ronit Nayak" userId="844c5ee002b749b9" providerId="Windows Live" clId="Web-{678D041D-78E2-9FC1-9E21-7E751AD26A8E}" dt="2025-06-14T13:03:21.328" v="771" actId="1076"/>
          <ac:cxnSpMkLst>
            <pc:docMk/>
            <pc:sldMk cId="300277513" sldId="260"/>
            <ac:cxnSpMk id="11" creationId="{66B4EB57-A6A7-8BE9-77D7-056F92447938}"/>
          </ac:cxnSpMkLst>
        </pc:cxnChg>
        <pc:cxnChg chg="add mod">
          <ac:chgData name="Ronit Nayak" userId="844c5ee002b749b9" providerId="Windows Live" clId="Web-{678D041D-78E2-9FC1-9E21-7E751AD26A8E}" dt="2025-06-14T13:03:34.125" v="773" actId="1076"/>
          <ac:cxnSpMkLst>
            <pc:docMk/>
            <pc:sldMk cId="300277513" sldId="260"/>
            <ac:cxnSpMk id="12" creationId="{C0CB5D63-DDDB-6D3F-9051-13121AE32286}"/>
          </ac:cxnSpMkLst>
        </pc:cxnChg>
        <pc:cxnChg chg="add mod">
          <ac:chgData name="Ronit Nayak" userId="844c5ee002b749b9" providerId="Windows Live" clId="Web-{678D041D-78E2-9FC1-9E21-7E751AD26A8E}" dt="2025-06-14T13:07:34.064" v="783" actId="14100"/>
          <ac:cxnSpMkLst>
            <pc:docMk/>
            <pc:sldMk cId="300277513" sldId="260"/>
            <ac:cxnSpMk id="13" creationId="{5EB923D2-0616-30A4-F634-E667C0437B18}"/>
          </ac:cxnSpMkLst>
        </pc:cxnChg>
        <pc:cxnChg chg="add mod">
          <ac:chgData name="Ronit Nayak" userId="844c5ee002b749b9" providerId="Windows Live" clId="Web-{678D041D-78E2-9FC1-9E21-7E751AD26A8E}" dt="2025-06-14T13:07:29.626" v="782" actId="14100"/>
          <ac:cxnSpMkLst>
            <pc:docMk/>
            <pc:sldMk cId="300277513" sldId="260"/>
            <ac:cxnSpMk id="14" creationId="{096D251F-29F3-80A9-F249-72664908AF8E}"/>
          </ac:cxnSpMkLst>
        </pc:cxnChg>
        <pc:cxnChg chg="add mod">
          <ac:chgData name="Ronit Nayak" userId="844c5ee002b749b9" providerId="Windows Live" clId="Web-{678D041D-78E2-9FC1-9E21-7E751AD26A8E}" dt="2025-06-14T13:07:48.595" v="786" actId="14100"/>
          <ac:cxnSpMkLst>
            <pc:docMk/>
            <pc:sldMk cId="300277513" sldId="260"/>
            <ac:cxnSpMk id="15" creationId="{BF7E9A1A-6DE8-ADE8-AA5D-BC0321F8C1DB}"/>
          </ac:cxnSpMkLst>
        </pc:cxnChg>
        <pc:cxnChg chg="add del mod">
          <ac:chgData name="Ronit Nayak" userId="844c5ee002b749b9" providerId="Windows Live" clId="Web-{678D041D-78E2-9FC1-9E21-7E751AD26A8E}" dt="2025-06-14T12:18:24.671" v="697"/>
          <ac:cxnSpMkLst>
            <pc:docMk/>
            <pc:sldMk cId="300277513" sldId="260"/>
            <ac:cxnSpMk id="21" creationId="{48196107-5BB2-B724-22F0-3F9F75FC5642}"/>
          </ac:cxnSpMkLst>
        </pc:cxnChg>
        <pc:cxnChg chg="add del mod">
          <ac:chgData name="Ronit Nayak" userId="844c5ee002b749b9" providerId="Windows Live" clId="Web-{678D041D-78E2-9FC1-9E21-7E751AD26A8E}" dt="2025-06-14T12:18:20.640" v="679"/>
          <ac:cxnSpMkLst>
            <pc:docMk/>
            <pc:sldMk cId="300277513" sldId="260"/>
            <ac:cxnSpMk id="22" creationId="{C4619103-9D02-CABF-7AE1-BAD9CECCE659}"/>
          </ac:cxnSpMkLst>
        </pc:cxnChg>
        <pc:cxnChg chg="add del mod">
          <ac:chgData name="Ronit Nayak" userId="844c5ee002b749b9" providerId="Windows Live" clId="Web-{678D041D-78E2-9FC1-9E21-7E751AD26A8E}" dt="2025-06-14T12:18:24.671" v="696"/>
          <ac:cxnSpMkLst>
            <pc:docMk/>
            <pc:sldMk cId="300277513" sldId="260"/>
            <ac:cxnSpMk id="23" creationId="{07D012B8-869A-3C00-A155-2B52CC30B479}"/>
          </ac:cxnSpMkLst>
        </pc:cxnChg>
        <pc:cxnChg chg="add del mod">
          <ac:chgData name="Ronit Nayak" userId="844c5ee002b749b9" providerId="Windows Live" clId="Web-{678D041D-78E2-9FC1-9E21-7E751AD26A8E}" dt="2025-06-14T12:18:24.671" v="695"/>
          <ac:cxnSpMkLst>
            <pc:docMk/>
            <pc:sldMk cId="300277513" sldId="260"/>
            <ac:cxnSpMk id="24" creationId="{4D2AB24E-1620-827A-B171-6F88CFE9D36E}"/>
          </ac:cxnSpMkLst>
        </pc:cxnChg>
        <pc:cxnChg chg="add del mod">
          <ac:chgData name="Ronit Nayak" userId="844c5ee002b749b9" providerId="Windows Live" clId="Web-{678D041D-78E2-9FC1-9E21-7E751AD26A8E}" dt="2025-06-14T12:18:20.640" v="678"/>
          <ac:cxnSpMkLst>
            <pc:docMk/>
            <pc:sldMk cId="300277513" sldId="260"/>
            <ac:cxnSpMk id="25" creationId="{08E9295A-1F1B-608D-367C-5014470E990C}"/>
          </ac:cxnSpMkLst>
        </pc:cxnChg>
        <pc:cxnChg chg="add del mod">
          <ac:chgData name="Ronit Nayak" userId="844c5ee002b749b9" providerId="Windows Live" clId="Web-{678D041D-78E2-9FC1-9E21-7E751AD26A8E}" dt="2025-06-14T12:18:24.671" v="694"/>
          <ac:cxnSpMkLst>
            <pc:docMk/>
            <pc:sldMk cId="300277513" sldId="260"/>
            <ac:cxnSpMk id="26" creationId="{68E9C225-1D3F-841C-02EE-C48872477757}"/>
          </ac:cxnSpMkLst>
        </pc:cxnChg>
        <pc:cxnChg chg="add del mod">
          <ac:chgData name="Ronit Nayak" userId="844c5ee002b749b9" providerId="Windows Live" clId="Web-{678D041D-78E2-9FC1-9E21-7E751AD26A8E}" dt="2025-06-14T11:42:48.948" v="502"/>
          <ac:cxnSpMkLst>
            <pc:docMk/>
            <pc:sldMk cId="300277513" sldId="260"/>
            <ac:cxnSpMk id="27" creationId="{90B96C21-1DF3-DEDC-DFE2-4D8483ABDFCF}"/>
          </ac:cxnSpMkLst>
        </pc:cxnChg>
        <pc:cxnChg chg="add del mod">
          <ac:chgData name="Ronit Nayak" userId="844c5ee002b749b9" providerId="Windows Live" clId="Web-{678D041D-78E2-9FC1-9E21-7E751AD26A8E}" dt="2025-06-14T12:18:20.640" v="677"/>
          <ac:cxnSpMkLst>
            <pc:docMk/>
            <pc:sldMk cId="300277513" sldId="260"/>
            <ac:cxnSpMk id="28" creationId="{9EDCE25E-3F43-A25E-CF5A-5E4456FBE61D}"/>
          </ac:cxnSpMkLst>
        </pc:cxnChg>
        <pc:cxnChg chg="add del mod">
          <ac:chgData name="Ronit Nayak" userId="844c5ee002b749b9" providerId="Windows Live" clId="Web-{678D041D-78E2-9FC1-9E21-7E751AD26A8E}" dt="2025-06-14T12:18:20.640" v="676"/>
          <ac:cxnSpMkLst>
            <pc:docMk/>
            <pc:sldMk cId="300277513" sldId="260"/>
            <ac:cxnSpMk id="29" creationId="{D62B0C45-9A60-5F92-ABF6-FE02BD796FCB}"/>
          </ac:cxnSpMkLst>
        </pc:cxnChg>
        <pc:cxnChg chg="add del mod">
          <ac:chgData name="Ronit Nayak" userId="844c5ee002b749b9" providerId="Windows Live" clId="Web-{678D041D-78E2-9FC1-9E21-7E751AD26A8E}" dt="2025-06-14T12:18:24.671" v="693"/>
          <ac:cxnSpMkLst>
            <pc:docMk/>
            <pc:sldMk cId="300277513" sldId="260"/>
            <ac:cxnSpMk id="30" creationId="{3D4637A4-CB06-BF26-2C39-0C8513F84179}"/>
          </ac:cxnSpMkLst>
        </pc:cxnChg>
        <pc:cxnChg chg="add del mod">
          <ac:chgData name="Ronit Nayak" userId="844c5ee002b749b9" providerId="Windows Live" clId="Web-{678D041D-78E2-9FC1-9E21-7E751AD26A8E}" dt="2025-06-14T12:18:24.671" v="692"/>
          <ac:cxnSpMkLst>
            <pc:docMk/>
            <pc:sldMk cId="300277513" sldId="260"/>
            <ac:cxnSpMk id="31" creationId="{DE54C078-1198-6BD4-9658-DBF4C7BDC739}"/>
          </ac:cxnSpMkLst>
        </pc:cxnChg>
        <pc:cxnChg chg="add del mod">
          <ac:chgData name="Ronit Nayak" userId="844c5ee002b749b9" providerId="Windows Live" clId="Web-{678D041D-78E2-9FC1-9E21-7E751AD26A8E}" dt="2025-06-14T12:18:20.640" v="675"/>
          <ac:cxnSpMkLst>
            <pc:docMk/>
            <pc:sldMk cId="300277513" sldId="260"/>
            <ac:cxnSpMk id="32" creationId="{FB8A40B6-F202-A0B2-5FF5-8ECF0A6CB188}"/>
          </ac:cxnSpMkLst>
        </pc:cxnChg>
        <pc:cxnChg chg="add del mod">
          <ac:chgData name="Ronit Nayak" userId="844c5ee002b749b9" providerId="Windows Live" clId="Web-{678D041D-78E2-9FC1-9E21-7E751AD26A8E}" dt="2025-06-14T12:18:59.813" v="741"/>
          <ac:cxnSpMkLst>
            <pc:docMk/>
            <pc:sldMk cId="300277513" sldId="260"/>
            <ac:cxnSpMk id="40" creationId="{42F52688-F783-05F2-6FC6-F2909A18B9AC}"/>
          </ac:cxnSpMkLst>
        </pc:cxnChg>
        <pc:cxnChg chg="add del mod">
          <ac:chgData name="Ronit Nayak" userId="844c5ee002b749b9" providerId="Windows Live" clId="Web-{678D041D-78E2-9FC1-9E21-7E751AD26A8E}" dt="2025-06-14T12:18:59.813" v="740"/>
          <ac:cxnSpMkLst>
            <pc:docMk/>
            <pc:sldMk cId="300277513" sldId="260"/>
            <ac:cxnSpMk id="41" creationId="{0F4CFF87-7618-5391-A9A9-E027231ED452}"/>
          </ac:cxnSpMkLst>
        </pc:cxnChg>
        <pc:cxnChg chg="add del mod">
          <ac:chgData name="Ronit Nayak" userId="844c5ee002b749b9" providerId="Windows Live" clId="Web-{678D041D-78E2-9FC1-9E21-7E751AD26A8E}" dt="2025-06-14T12:18:59.813" v="739"/>
          <ac:cxnSpMkLst>
            <pc:docMk/>
            <pc:sldMk cId="300277513" sldId="260"/>
            <ac:cxnSpMk id="45" creationId="{1617F3D0-244A-E412-EDAA-DBC0DA7BEC91}"/>
          </ac:cxnSpMkLst>
        </pc:cxnChg>
        <pc:cxnChg chg="add del mod">
          <ac:chgData name="Ronit Nayak" userId="844c5ee002b749b9" providerId="Windows Live" clId="Web-{678D041D-78E2-9FC1-9E21-7E751AD26A8E}" dt="2025-06-14T12:18:59.813" v="738"/>
          <ac:cxnSpMkLst>
            <pc:docMk/>
            <pc:sldMk cId="300277513" sldId="260"/>
            <ac:cxnSpMk id="46" creationId="{E954CB8E-1426-EFDD-6077-1A0D41AD8D97}"/>
          </ac:cxnSpMkLst>
        </pc:cxnChg>
        <pc:cxnChg chg="add del mod">
          <ac:chgData name="Ronit Nayak" userId="844c5ee002b749b9" providerId="Windows Live" clId="Web-{678D041D-78E2-9FC1-9E21-7E751AD26A8E}" dt="2025-06-14T12:18:59.813" v="737"/>
          <ac:cxnSpMkLst>
            <pc:docMk/>
            <pc:sldMk cId="300277513" sldId="260"/>
            <ac:cxnSpMk id="47" creationId="{F8002025-7D91-F487-B0F2-722B706F1F42}"/>
          </ac:cxnSpMkLst>
        </pc:cxnChg>
        <pc:cxnChg chg="add del mod">
          <ac:chgData name="Ronit Nayak" userId="844c5ee002b749b9" providerId="Windows Live" clId="Web-{678D041D-78E2-9FC1-9E21-7E751AD26A8E}" dt="2025-06-14T12:18:59.813" v="736"/>
          <ac:cxnSpMkLst>
            <pc:docMk/>
            <pc:sldMk cId="300277513" sldId="260"/>
            <ac:cxnSpMk id="48" creationId="{99C06DF0-154E-0908-E971-AAA4BDFD86CD}"/>
          </ac:cxnSpMkLst>
        </pc:cxnChg>
        <pc:cxnChg chg="add mod">
          <ac:chgData name="Ronit Nayak" userId="844c5ee002b749b9" providerId="Windows Live" clId="Web-{678D041D-78E2-9FC1-9E21-7E751AD26A8E}" dt="2025-06-14T12:18:14.983" v="655" actId="1076"/>
          <ac:cxnSpMkLst>
            <pc:docMk/>
            <pc:sldMk cId="300277513" sldId="260"/>
            <ac:cxnSpMk id="49" creationId="{8B4495EC-D3C2-BFCA-70FC-49483555552F}"/>
          </ac:cxnSpMkLst>
        </pc:cxnChg>
        <pc:cxnChg chg="add mod">
          <ac:chgData name="Ronit Nayak" userId="844c5ee002b749b9" providerId="Windows Live" clId="Web-{678D041D-78E2-9FC1-9E21-7E751AD26A8E}" dt="2025-06-14T12:18:14.983" v="656" actId="1076"/>
          <ac:cxnSpMkLst>
            <pc:docMk/>
            <pc:sldMk cId="300277513" sldId="260"/>
            <ac:cxnSpMk id="50" creationId="{A0246AFF-982C-E1B3-BF09-A8B7720E6A52}"/>
          </ac:cxnSpMkLst>
        </pc:cxnChg>
        <pc:cxnChg chg="add mod">
          <ac:chgData name="Ronit Nayak" userId="844c5ee002b749b9" providerId="Windows Live" clId="Web-{678D041D-78E2-9FC1-9E21-7E751AD26A8E}" dt="2025-06-14T12:18:14.999" v="657" actId="1076"/>
          <ac:cxnSpMkLst>
            <pc:docMk/>
            <pc:sldMk cId="300277513" sldId="260"/>
            <ac:cxnSpMk id="51" creationId="{A6CA5867-A413-7B9C-BF34-109914AE61A4}"/>
          </ac:cxnSpMkLst>
        </pc:cxnChg>
        <pc:cxnChg chg="add mod">
          <ac:chgData name="Ronit Nayak" userId="844c5ee002b749b9" providerId="Windows Live" clId="Web-{678D041D-78E2-9FC1-9E21-7E751AD26A8E}" dt="2025-06-14T12:18:14.999" v="658" actId="1076"/>
          <ac:cxnSpMkLst>
            <pc:docMk/>
            <pc:sldMk cId="300277513" sldId="260"/>
            <ac:cxnSpMk id="52" creationId="{C84E882F-025F-F946-B36A-4183180D74A3}"/>
          </ac:cxnSpMkLst>
        </pc:cxnChg>
        <pc:cxnChg chg="add mod">
          <ac:chgData name="Ronit Nayak" userId="844c5ee002b749b9" providerId="Windows Live" clId="Web-{678D041D-78E2-9FC1-9E21-7E751AD26A8E}" dt="2025-06-14T12:18:15.014" v="659" actId="1076"/>
          <ac:cxnSpMkLst>
            <pc:docMk/>
            <pc:sldMk cId="300277513" sldId="260"/>
            <ac:cxnSpMk id="53" creationId="{370518E4-52C1-8536-B2E9-DDA4873D37C2}"/>
          </ac:cxnSpMkLst>
        </pc:cxnChg>
        <pc:cxnChg chg="mod">
          <ac:chgData name="Ronit Nayak" userId="844c5ee002b749b9" providerId="Windows Live" clId="Web-{678D041D-78E2-9FC1-9E21-7E751AD26A8E}" dt="2025-06-14T12:18:34.578" v="709" actId="1076"/>
          <ac:cxnSpMkLst>
            <pc:docMk/>
            <pc:sldMk cId="300277513" sldId="260"/>
            <ac:cxnSpMk id="72" creationId="{48196107-5BB2-B724-22F0-3F9F75FC5642}"/>
          </ac:cxnSpMkLst>
        </pc:cxnChg>
        <pc:cxnChg chg="mod">
          <ac:chgData name="Ronit Nayak" userId="844c5ee002b749b9" providerId="Windows Live" clId="Web-{678D041D-78E2-9FC1-9E21-7E751AD26A8E}" dt="2025-06-14T12:18:34.593" v="710" actId="1076"/>
          <ac:cxnSpMkLst>
            <pc:docMk/>
            <pc:sldMk cId="300277513" sldId="260"/>
            <ac:cxnSpMk id="73" creationId="{C4619103-9D02-CABF-7AE1-BAD9CECCE659}"/>
          </ac:cxnSpMkLst>
        </pc:cxnChg>
        <pc:cxnChg chg="mod">
          <ac:chgData name="Ronit Nayak" userId="844c5ee002b749b9" providerId="Windows Live" clId="Web-{678D041D-78E2-9FC1-9E21-7E751AD26A8E}" dt="2025-06-14T12:18:34.609" v="711" actId="1076"/>
          <ac:cxnSpMkLst>
            <pc:docMk/>
            <pc:sldMk cId="300277513" sldId="260"/>
            <ac:cxnSpMk id="74" creationId="{07D012B8-869A-3C00-A155-2B52CC30B479}"/>
          </ac:cxnSpMkLst>
        </pc:cxnChg>
        <pc:cxnChg chg="mod">
          <ac:chgData name="Ronit Nayak" userId="844c5ee002b749b9" providerId="Windows Live" clId="Web-{678D041D-78E2-9FC1-9E21-7E751AD26A8E}" dt="2025-06-14T12:18:34.609" v="712" actId="1076"/>
          <ac:cxnSpMkLst>
            <pc:docMk/>
            <pc:sldMk cId="300277513" sldId="260"/>
            <ac:cxnSpMk id="75" creationId="{4D2AB24E-1620-827A-B171-6F88CFE9D36E}"/>
          </ac:cxnSpMkLst>
        </pc:cxnChg>
        <pc:cxnChg chg="mod">
          <ac:chgData name="Ronit Nayak" userId="844c5ee002b749b9" providerId="Windows Live" clId="Web-{678D041D-78E2-9FC1-9E21-7E751AD26A8E}" dt="2025-06-14T12:18:34.625" v="713" actId="1076"/>
          <ac:cxnSpMkLst>
            <pc:docMk/>
            <pc:sldMk cId="300277513" sldId="260"/>
            <ac:cxnSpMk id="76" creationId="{08E9295A-1F1B-608D-367C-5014470E990C}"/>
          </ac:cxnSpMkLst>
        </pc:cxnChg>
        <pc:cxnChg chg="mod">
          <ac:chgData name="Ronit Nayak" userId="844c5ee002b749b9" providerId="Windows Live" clId="Web-{678D041D-78E2-9FC1-9E21-7E751AD26A8E}" dt="2025-06-14T12:18:34.625" v="714" actId="1076"/>
          <ac:cxnSpMkLst>
            <pc:docMk/>
            <pc:sldMk cId="300277513" sldId="260"/>
            <ac:cxnSpMk id="77" creationId="{68E9C225-1D3F-841C-02EE-C48872477757}"/>
          </ac:cxnSpMkLst>
        </pc:cxnChg>
        <pc:cxnChg chg="mod">
          <ac:chgData name="Ronit Nayak" userId="844c5ee002b749b9" providerId="Windows Live" clId="Web-{678D041D-78E2-9FC1-9E21-7E751AD26A8E}" dt="2025-06-14T12:18:34.640" v="715" actId="1076"/>
          <ac:cxnSpMkLst>
            <pc:docMk/>
            <pc:sldMk cId="300277513" sldId="260"/>
            <ac:cxnSpMk id="78" creationId="{9EDCE25E-3F43-A25E-CF5A-5E4456FBE61D}"/>
          </ac:cxnSpMkLst>
        </pc:cxnChg>
        <pc:cxnChg chg="mod">
          <ac:chgData name="Ronit Nayak" userId="844c5ee002b749b9" providerId="Windows Live" clId="Web-{678D041D-78E2-9FC1-9E21-7E751AD26A8E}" dt="2025-06-14T12:18:34.640" v="716" actId="1076"/>
          <ac:cxnSpMkLst>
            <pc:docMk/>
            <pc:sldMk cId="300277513" sldId="260"/>
            <ac:cxnSpMk id="79" creationId="{D62B0C45-9A60-5F92-ABF6-FE02BD796FCB}"/>
          </ac:cxnSpMkLst>
        </pc:cxnChg>
        <pc:cxnChg chg="mod">
          <ac:chgData name="Ronit Nayak" userId="844c5ee002b749b9" providerId="Windows Live" clId="Web-{678D041D-78E2-9FC1-9E21-7E751AD26A8E}" dt="2025-06-14T12:18:34.656" v="717" actId="1076"/>
          <ac:cxnSpMkLst>
            <pc:docMk/>
            <pc:sldMk cId="300277513" sldId="260"/>
            <ac:cxnSpMk id="80" creationId="{3D4637A4-CB06-BF26-2C39-0C8513F84179}"/>
          </ac:cxnSpMkLst>
        </pc:cxnChg>
        <pc:cxnChg chg="mod">
          <ac:chgData name="Ronit Nayak" userId="844c5ee002b749b9" providerId="Windows Live" clId="Web-{678D041D-78E2-9FC1-9E21-7E751AD26A8E}" dt="2025-06-14T12:18:34.656" v="718" actId="1076"/>
          <ac:cxnSpMkLst>
            <pc:docMk/>
            <pc:sldMk cId="300277513" sldId="260"/>
            <ac:cxnSpMk id="81" creationId="{DE54C078-1198-6BD4-9658-DBF4C7BDC739}"/>
          </ac:cxnSpMkLst>
        </pc:cxnChg>
        <pc:cxnChg chg="mod">
          <ac:chgData name="Ronit Nayak" userId="844c5ee002b749b9" providerId="Windows Live" clId="Web-{678D041D-78E2-9FC1-9E21-7E751AD26A8E}" dt="2025-06-14T12:18:34.672" v="719" actId="1076"/>
          <ac:cxnSpMkLst>
            <pc:docMk/>
            <pc:sldMk cId="300277513" sldId="260"/>
            <ac:cxnSpMk id="82" creationId="{FB8A40B6-F202-A0B2-5FF5-8ECF0A6CB188}"/>
          </ac:cxnSpMkLst>
        </pc:cxnChg>
      </pc:sldChg>
      <pc:sldChg chg="addSp delSp modSp new mod setBg">
        <pc:chgData name="Ronit Nayak" userId="844c5ee002b749b9" providerId="Windows Live" clId="Web-{678D041D-78E2-9FC1-9E21-7E751AD26A8E}" dt="2025-06-14T13:29:01.572" v="1019" actId="1076"/>
        <pc:sldMkLst>
          <pc:docMk/>
          <pc:sldMk cId="3912346626" sldId="261"/>
        </pc:sldMkLst>
        <pc:spChg chg="mod">
          <ac:chgData name="Ronit Nayak" userId="844c5ee002b749b9" providerId="Windows Live" clId="Web-{678D041D-78E2-9FC1-9E21-7E751AD26A8E}" dt="2025-06-14T13:22:07.069" v="945"/>
          <ac:spMkLst>
            <pc:docMk/>
            <pc:sldMk cId="3912346626" sldId="261"/>
            <ac:spMk id="2" creationId="{625A4622-844E-F4CB-C074-7B092D99232A}"/>
          </ac:spMkLst>
        </pc:spChg>
        <pc:spChg chg="add del mod">
          <ac:chgData name="Ronit Nayak" userId="844c5ee002b749b9" providerId="Windows Live" clId="Web-{678D041D-78E2-9FC1-9E21-7E751AD26A8E}" dt="2025-06-14T13:20:47.052" v="937"/>
          <ac:spMkLst>
            <pc:docMk/>
            <pc:sldMk cId="3912346626" sldId="261"/>
            <ac:spMk id="3" creationId="{DFCC2CE4-6BF4-4BA7-A597-D3A42D045204}"/>
          </ac:spMkLst>
        </pc:spChg>
        <pc:spChg chg="add del mod">
          <ac:chgData name="Ronit Nayak" userId="844c5ee002b749b9" providerId="Windows Live" clId="Web-{678D041D-78E2-9FC1-9E21-7E751AD26A8E}" dt="2025-06-14T13:24:38.304" v="971"/>
          <ac:spMkLst>
            <pc:docMk/>
            <pc:sldMk cId="3912346626" sldId="261"/>
            <ac:spMk id="7" creationId="{4DBE2800-FB66-688F-64E8-A359848CA4DB}"/>
          </ac:spMkLst>
        </pc:spChg>
        <pc:spChg chg="add del mod">
          <ac:chgData name="Ronit Nayak" userId="844c5ee002b749b9" providerId="Windows Live" clId="Web-{678D041D-78E2-9FC1-9E21-7E751AD26A8E}" dt="2025-06-14T13:23:39.007" v="961"/>
          <ac:spMkLst>
            <pc:docMk/>
            <pc:sldMk cId="3912346626" sldId="261"/>
            <ac:spMk id="8" creationId="{8CEE61C0-DBBA-57D0-EC60-3B4F135C2E2B}"/>
          </ac:spMkLst>
        </pc:spChg>
        <pc:spChg chg="add del">
          <ac:chgData name="Ronit Nayak" userId="844c5ee002b749b9" providerId="Windows Live" clId="Web-{678D041D-78E2-9FC1-9E21-7E751AD26A8E}" dt="2025-06-14T13:22:07.069" v="945"/>
          <ac:spMkLst>
            <pc:docMk/>
            <pc:sldMk cId="3912346626" sldId="261"/>
            <ac:spMk id="11" creationId="{E49D7415-2F11-44C2-B6AA-13A25B6814B9}"/>
          </ac:spMkLst>
        </pc:spChg>
        <pc:spChg chg="add del mod">
          <ac:chgData name="Ronit Nayak" userId="844c5ee002b749b9" providerId="Windows Live" clId="Web-{678D041D-78E2-9FC1-9E21-7E751AD26A8E}" dt="2025-06-14T13:27:17.900" v="1002"/>
          <ac:spMkLst>
            <pc:docMk/>
            <pc:sldMk cId="3912346626" sldId="261"/>
            <ac:spMk id="12" creationId="{A3E59BC1-2F3F-7BD5-FCB6-32DDE387419D}"/>
          </ac:spMkLst>
        </pc:spChg>
        <pc:spChg chg="add mod">
          <ac:chgData name="Ronit Nayak" userId="844c5ee002b749b9" providerId="Windows Live" clId="Web-{678D041D-78E2-9FC1-9E21-7E751AD26A8E}" dt="2025-06-14T13:27:44.213" v="1008" actId="14100"/>
          <ac:spMkLst>
            <pc:docMk/>
            <pc:sldMk cId="3912346626" sldId="261"/>
            <ac:spMk id="14" creationId="{373003CF-6037-83E0-095F-4BB67778268D}"/>
          </ac:spMkLst>
        </pc:spChg>
        <pc:spChg chg="add mod">
          <ac:chgData name="Ronit Nayak" userId="844c5ee002b749b9" providerId="Windows Live" clId="Web-{678D041D-78E2-9FC1-9E21-7E751AD26A8E}" dt="2025-06-14T13:29:01.572" v="1019" actId="1076"/>
          <ac:spMkLst>
            <pc:docMk/>
            <pc:sldMk cId="3912346626" sldId="261"/>
            <ac:spMk id="15" creationId="{A007A273-ED5F-B914-1AE8-37B1B691DE2C}"/>
          </ac:spMkLst>
        </pc:spChg>
        <pc:spChg chg="add">
          <ac:chgData name="Ronit Nayak" userId="844c5ee002b749b9" providerId="Windows Live" clId="Web-{678D041D-78E2-9FC1-9E21-7E751AD26A8E}" dt="2025-06-14T13:22:07.069" v="945"/>
          <ac:spMkLst>
            <pc:docMk/>
            <pc:sldMk cId="3912346626" sldId="261"/>
            <ac:spMk id="18" creationId="{E49D7415-2F11-44C2-B6AA-13A25B6814B9}"/>
          </ac:spMkLst>
        </pc:spChg>
        <pc:picChg chg="add del mod ord">
          <ac:chgData name="Ronit Nayak" userId="844c5ee002b749b9" providerId="Windows Live" clId="Web-{678D041D-78E2-9FC1-9E21-7E751AD26A8E}" dt="2025-06-14T13:23:27.835" v="960"/>
          <ac:picMkLst>
            <pc:docMk/>
            <pc:sldMk cId="3912346626" sldId="261"/>
            <ac:picMk id="4" creationId="{921CED6D-23F3-B786-C052-8C3FB1D771D1}"/>
          </ac:picMkLst>
        </pc:picChg>
        <pc:picChg chg="add del mod ord">
          <ac:chgData name="Ronit Nayak" userId="844c5ee002b749b9" providerId="Windows Live" clId="Web-{678D041D-78E2-9FC1-9E21-7E751AD26A8E}" dt="2025-06-14T13:24:11.695" v="968"/>
          <ac:picMkLst>
            <pc:docMk/>
            <pc:sldMk cId="3912346626" sldId="261"/>
            <ac:picMk id="5" creationId="{CD8264FB-352B-6A30-17D3-53D2F0F52F06}"/>
          </ac:picMkLst>
        </pc:picChg>
        <pc:picChg chg="add del mod ord">
          <ac:chgData name="Ronit Nayak" userId="844c5ee002b749b9" providerId="Windows Live" clId="Web-{678D041D-78E2-9FC1-9E21-7E751AD26A8E}" dt="2025-06-14T13:24:35.538" v="970"/>
          <ac:picMkLst>
            <pc:docMk/>
            <pc:sldMk cId="3912346626" sldId="261"/>
            <ac:picMk id="9" creationId="{8D0CA82D-D283-C898-05E3-F1FDA32704D3}"/>
          </ac:picMkLst>
        </pc:picChg>
        <pc:picChg chg="add mod ord">
          <ac:chgData name="Ronit Nayak" userId="844c5ee002b749b9" providerId="Windows Live" clId="Web-{678D041D-78E2-9FC1-9E21-7E751AD26A8E}" dt="2025-06-14T13:24:51.257" v="974" actId="14100"/>
          <ac:picMkLst>
            <pc:docMk/>
            <pc:sldMk cId="3912346626" sldId="261"/>
            <ac:picMk id="10" creationId="{8CB49A2F-CBEE-9167-2F8E-DDE5206D7D8C}"/>
          </ac:picMkLst>
        </pc:picChg>
        <pc:cxnChg chg="add del">
          <ac:chgData name="Ronit Nayak" userId="844c5ee002b749b9" providerId="Windows Live" clId="Web-{678D041D-78E2-9FC1-9E21-7E751AD26A8E}" dt="2025-06-14T13:22:07.069" v="945"/>
          <ac:cxnSpMkLst>
            <pc:docMk/>
            <pc:sldMk cId="3912346626" sldId="261"/>
            <ac:cxnSpMk id="13" creationId="{D2E57F3D-33BE-4306-87E6-245763719516}"/>
          </ac:cxnSpMkLst>
        </pc:cxnChg>
        <pc:cxnChg chg="add">
          <ac:chgData name="Ronit Nayak" userId="844c5ee002b749b9" providerId="Windows Live" clId="Web-{678D041D-78E2-9FC1-9E21-7E751AD26A8E}" dt="2025-06-14T13:22:07.069" v="945"/>
          <ac:cxnSpMkLst>
            <pc:docMk/>
            <pc:sldMk cId="3912346626" sldId="261"/>
            <ac:cxnSpMk id="20" creationId="{8E813B4C-6731-0B72-5252-A79AB0E20B58}"/>
          </ac:cxnSpMkLst>
        </pc:cxnChg>
        <pc:cxnChg chg="add">
          <ac:chgData name="Ronit Nayak" userId="844c5ee002b749b9" providerId="Windows Live" clId="Web-{678D041D-78E2-9FC1-9E21-7E751AD26A8E}" dt="2025-06-14T13:22:07.069" v="945"/>
          <ac:cxnSpMkLst>
            <pc:docMk/>
            <pc:sldMk cId="3912346626" sldId="261"/>
            <ac:cxnSpMk id="22" creationId="{6E0E8146-6E65-2E6C-0C86-547E3C925406}"/>
          </ac:cxnSpMkLst>
        </pc:cxnChg>
      </pc:sldChg>
      <pc:sldChg chg="new">
        <pc:chgData name="Ronit Nayak" userId="844c5ee002b749b9" providerId="Windows Live" clId="Web-{678D041D-78E2-9FC1-9E21-7E751AD26A8E}" dt="2025-06-14T13:29:16.041" v="1020"/>
        <pc:sldMkLst>
          <pc:docMk/>
          <pc:sldMk cId="3893730124" sldId="262"/>
        </pc:sldMkLst>
      </pc:sldChg>
    </pc:docChg>
  </pc:docChgLst>
  <pc:docChgLst>
    <pc:chgData name="Ronit Nayak" userId="844c5ee002b749b9" providerId="Windows Live" clId="Web-{DD473E9C-F581-6F06-F968-40A53D108E7F}"/>
    <pc:docChg chg="modSld">
      <pc:chgData name="Ronit Nayak" userId="844c5ee002b749b9" providerId="Windows Live" clId="Web-{DD473E9C-F581-6F06-F968-40A53D108E7F}" dt="2025-06-10T04:16:16.257" v="373" actId="20577"/>
      <pc:docMkLst>
        <pc:docMk/>
      </pc:docMkLst>
      <pc:sldChg chg="modSp">
        <pc:chgData name="Ronit Nayak" userId="844c5ee002b749b9" providerId="Windows Live" clId="Web-{DD473E9C-F581-6F06-F968-40A53D108E7F}" dt="2025-06-10T03:43:27.800" v="200"/>
        <pc:sldMkLst>
          <pc:docMk/>
          <pc:sldMk cId="3005366789" sldId="258"/>
        </pc:sldMkLst>
        <pc:spChg chg="mod">
          <ac:chgData name="Ronit Nayak" userId="844c5ee002b749b9" providerId="Windows Live" clId="Web-{DD473E9C-F581-6F06-F968-40A53D108E7F}" dt="2025-06-10T03:43:09.535" v="198"/>
          <ac:spMkLst>
            <pc:docMk/>
            <pc:sldMk cId="3005366789" sldId="258"/>
            <ac:spMk id="58" creationId="{1FF2BBB8-1581-E5A7-BFBA-CAD7D0E16662}"/>
          </ac:spMkLst>
        </pc:spChg>
        <pc:spChg chg="mod">
          <ac:chgData name="Ronit Nayak" userId="844c5ee002b749b9" providerId="Windows Live" clId="Web-{DD473E9C-F581-6F06-F968-40A53D108E7F}" dt="2025-06-10T03:43:19.175" v="199"/>
          <ac:spMkLst>
            <pc:docMk/>
            <pc:sldMk cId="3005366789" sldId="258"/>
            <ac:spMk id="59" creationId="{1314B148-97B7-D8B1-A22D-24944444D726}"/>
          </ac:spMkLst>
        </pc:spChg>
        <pc:spChg chg="mod">
          <ac:chgData name="Ronit Nayak" userId="844c5ee002b749b9" providerId="Windows Live" clId="Web-{DD473E9C-F581-6F06-F968-40A53D108E7F}" dt="2025-06-10T03:43:27.800" v="200"/>
          <ac:spMkLst>
            <pc:docMk/>
            <pc:sldMk cId="3005366789" sldId="258"/>
            <ac:spMk id="60" creationId="{E63E791A-25A0-60F6-DEC0-1F1712BF13A9}"/>
          </ac:spMkLst>
        </pc:spChg>
      </pc:sldChg>
      <pc:sldChg chg="addSp delSp modSp">
        <pc:chgData name="Ronit Nayak" userId="844c5ee002b749b9" providerId="Windows Live" clId="Web-{DD473E9C-F581-6F06-F968-40A53D108E7F}" dt="2025-06-10T04:16:16.257" v="373" actId="20577"/>
        <pc:sldMkLst>
          <pc:docMk/>
          <pc:sldMk cId="4173868700" sldId="259"/>
        </pc:sldMkLst>
        <pc:spChg chg="del">
          <ac:chgData name="Ronit Nayak" userId="844c5ee002b749b9" providerId="Windows Live" clId="Web-{DD473E9C-F581-6F06-F968-40A53D108E7F}" dt="2025-06-10T03:25:49.228" v="0"/>
          <ac:spMkLst>
            <pc:docMk/>
            <pc:sldMk cId="4173868700" sldId="259"/>
            <ac:spMk id="2" creationId="{22B6D2AB-CCCC-05FE-DFAB-124570D07D59}"/>
          </ac:spMkLst>
        </pc:spChg>
        <pc:spChg chg="del">
          <ac:chgData name="Ronit Nayak" userId="844c5ee002b749b9" providerId="Windows Live" clId="Web-{DD473E9C-F581-6F06-F968-40A53D108E7F}" dt="2025-06-10T03:25:53.946" v="1"/>
          <ac:spMkLst>
            <pc:docMk/>
            <pc:sldMk cId="4173868700" sldId="259"/>
            <ac:spMk id="3" creationId="{59AB9A6C-5D5E-5202-C586-57B96ADFB2F6}"/>
          </ac:spMkLst>
        </pc:spChg>
        <pc:spChg chg="add mod">
          <ac:chgData name="Ronit Nayak" userId="844c5ee002b749b9" providerId="Windows Live" clId="Web-{DD473E9C-F581-6F06-F968-40A53D108E7F}" dt="2025-06-10T03:38:01.547" v="192"/>
          <ac:spMkLst>
            <pc:docMk/>
            <pc:sldMk cId="4173868700" sldId="259"/>
            <ac:spMk id="4" creationId="{0566AED1-8FB7-EEFA-DD7F-AE35AFC1F3CA}"/>
          </ac:spMkLst>
        </pc:spChg>
        <pc:spChg chg="add mod">
          <ac:chgData name="Ronit Nayak" userId="844c5ee002b749b9" providerId="Windows Live" clId="Web-{DD473E9C-F581-6F06-F968-40A53D108E7F}" dt="2025-06-10T03:42:14.206" v="196"/>
          <ac:spMkLst>
            <pc:docMk/>
            <pc:sldMk cId="4173868700" sldId="259"/>
            <ac:spMk id="5" creationId="{B01125EE-643F-72D4-DB56-7EF0D1271096}"/>
          </ac:spMkLst>
        </pc:spChg>
        <pc:spChg chg="add mod">
          <ac:chgData name="Ronit Nayak" userId="844c5ee002b749b9" providerId="Windows Live" clId="Web-{DD473E9C-F581-6F06-F968-40A53D108E7F}" dt="2025-06-10T03:42:38.784" v="197"/>
          <ac:spMkLst>
            <pc:docMk/>
            <pc:sldMk cId="4173868700" sldId="259"/>
            <ac:spMk id="6" creationId="{34F5A07A-253C-8415-D50F-95B92881BCE9}"/>
          </ac:spMkLst>
        </pc:spChg>
        <pc:spChg chg="add del mod">
          <ac:chgData name="Ronit Nayak" userId="844c5ee002b749b9" providerId="Windows Live" clId="Web-{DD473E9C-F581-6F06-F968-40A53D108E7F}" dt="2025-06-10T04:03:13.140" v="218" actId="1076"/>
          <ac:spMkLst>
            <pc:docMk/>
            <pc:sldMk cId="4173868700" sldId="259"/>
            <ac:spMk id="7" creationId="{05E70231-A915-92CE-07FC-929149C3AC79}"/>
          </ac:spMkLst>
        </pc:spChg>
        <pc:spChg chg="add mod">
          <ac:chgData name="Ronit Nayak" userId="844c5ee002b749b9" providerId="Windows Live" clId="Web-{DD473E9C-F581-6F06-F968-40A53D108E7F}" dt="2025-06-10T04:03:03.374" v="217" actId="1076"/>
          <ac:spMkLst>
            <pc:docMk/>
            <pc:sldMk cId="4173868700" sldId="259"/>
            <ac:spMk id="8" creationId="{22B5EB64-6748-A0EB-CCDE-D07410F1DFA3}"/>
          </ac:spMkLst>
        </pc:spChg>
        <pc:spChg chg="add mod">
          <ac:chgData name="Ronit Nayak" userId="844c5ee002b749b9" providerId="Windows Live" clId="Web-{DD473E9C-F581-6F06-F968-40A53D108E7F}" dt="2025-06-10T04:02:10.827" v="210" actId="1076"/>
          <ac:spMkLst>
            <pc:docMk/>
            <pc:sldMk cId="4173868700" sldId="259"/>
            <ac:spMk id="9" creationId="{697A1678-5B51-A5B0-7E8B-D48C66BF94E6}"/>
          </ac:spMkLst>
        </pc:spChg>
        <pc:spChg chg="add mod">
          <ac:chgData name="Ronit Nayak" userId="844c5ee002b749b9" providerId="Windows Live" clId="Web-{DD473E9C-F581-6F06-F968-40A53D108E7F}" dt="2025-06-10T04:02:54.593" v="216" actId="14100"/>
          <ac:spMkLst>
            <pc:docMk/>
            <pc:sldMk cId="4173868700" sldId="259"/>
            <ac:spMk id="10" creationId="{74CA5535-97E0-5CDB-1FE0-14E05A84AD08}"/>
          </ac:spMkLst>
        </pc:spChg>
        <pc:spChg chg="add mod">
          <ac:chgData name="Ronit Nayak" userId="844c5ee002b749b9" providerId="Windows Live" clId="Web-{DD473E9C-F581-6F06-F968-40A53D108E7F}" dt="2025-06-10T04:02:45.640" v="215" actId="14100"/>
          <ac:spMkLst>
            <pc:docMk/>
            <pc:sldMk cId="4173868700" sldId="259"/>
            <ac:spMk id="11" creationId="{9AEEA440-40A1-F956-D285-5B331249B880}"/>
          </ac:spMkLst>
        </pc:spChg>
        <pc:spChg chg="add mod">
          <ac:chgData name="Ronit Nayak" userId="844c5ee002b749b9" providerId="Windows Live" clId="Web-{DD473E9C-F581-6F06-F968-40A53D108E7F}" dt="2025-06-10T03:37:25.297" v="188" actId="20577"/>
          <ac:spMkLst>
            <pc:docMk/>
            <pc:sldMk cId="4173868700" sldId="259"/>
            <ac:spMk id="12" creationId="{F01D020E-4B21-54B0-98C0-5BB2B4B63035}"/>
          </ac:spMkLst>
        </pc:spChg>
        <pc:spChg chg="add mod">
          <ac:chgData name="Ronit Nayak" userId="844c5ee002b749b9" providerId="Windows Live" clId="Web-{DD473E9C-F581-6F06-F968-40A53D108E7F}" dt="2025-06-10T03:37:35.109" v="191" actId="20577"/>
          <ac:spMkLst>
            <pc:docMk/>
            <pc:sldMk cId="4173868700" sldId="259"/>
            <ac:spMk id="13" creationId="{D1B782A2-C375-2135-3FD2-50C3A1E6E4F0}"/>
          </ac:spMkLst>
        </pc:spChg>
        <pc:spChg chg="add del">
          <ac:chgData name="Ronit Nayak" userId="844c5ee002b749b9" providerId="Windows Live" clId="Web-{DD473E9C-F581-6F06-F968-40A53D108E7F}" dt="2025-06-10T04:03:13.312" v="219"/>
          <ac:spMkLst>
            <pc:docMk/>
            <pc:sldMk cId="4173868700" sldId="259"/>
            <ac:spMk id="14" creationId="{35A5F96D-0423-F320-A58E-A45823E3D532}"/>
          </ac:spMkLst>
        </pc:spChg>
        <pc:spChg chg="add mod">
          <ac:chgData name="Ronit Nayak" userId="844c5ee002b749b9" providerId="Windows Live" clId="Web-{DD473E9C-F581-6F06-F968-40A53D108E7F}" dt="2025-06-10T04:15:30.178" v="354" actId="20577"/>
          <ac:spMkLst>
            <pc:docMk/>
            <pc:sldMk cId="4173868700" sldId="259"/>
            <ac:spMk id="15" creationId="{DE443970-AC7A-F0EB-2703-AD026A9F3C73}"/>
          </ac:spMkLst>
        </pc:spChg>
        <pc:spChg chg="add mod">
          <ac:chgData name="Ronit Nayak" userId="844c5ee002b749b9" providerId="Windows Live" clId="Web-{DD473E9C-F581-6F06-F968-40A53D108E7F}" dt="2025-06-10T04:14:08.802" v="310" actId="20577"/>
          <ac:spMkLst>
            <pc:docMk/>
            <pc:sldMk cId="4173868700" sldId="259"/>
            <ac:spMk id="16" creationId="{942B92C2-7B85-72CB-7550-FB0583E0A76F}"/>
          </ac:spMkLst>
        </pc:spChg>
        <pc:spChg chg="add mod">
          <ac:chgData name="Ronit Nayak" userId="844c5ee002b749b9" providerId="Windows Live" clId="Web-{DD473E9C-F581-6F06-F968-40A53D108E7F}" dt="2025-06-10T04:15:04.772" v="342" actId="20577"/>
          <ac:spMkLst>
            <pc:docMk/>
            <pc:sldMk cId="4173868700" sldId="259"/>
            <ac:spMk id="17" creationId="{35D18EA5-D9ED-9B6E-7214-486936169530}"/>
          </ac:spMkLst>
        </pc:spChg>
        <pc:spChg chg="add mod">
          <ac:chgData name="Ronit Nayak" userId="844c5ee002b749b9" providerId="Windows Live" clId="Web-{DD473E9C-F581-6F06-F968-40A53D108E7F}" dt="2025-06-10T04:15:12.022" v="345" actId="20577"/>
          <ac:spMkLst>
            <pc:docMk/>
            <pc:sldMk cId="4173868700" sldId="259"/>
            <ac:spMk id="18" creationId="{E90CE180-1113-D7F5-214D-7F165F4E3BD0}"/>
          </ac:spMkLst>
        </pc:spChg>
        <pc:spChg chg="add mod">
          <ac:chgData name="Ronit Nayak" userId="844c5ee002b749b9" providerId="Windows Live" clId="Web-{DD473E9C-F581-6F06-F968-40A53D108E7F}" dt="2025-06-10T04:15:44.538" v="356" actId="20577"/>
          <ac:spMkLst>
            <pc:docMk/>
            <pc:sldMk cId="4173868700" sldId="259"/>
            <ac:spMk id="19" creationId="{142F7A90-352B-D86E-9892-4CFA76BE6D85}"/>
          </ac:spMkLst>
        </pc:spChg>
        <pc:spChg chg="add mod">
          <ac:chgData name="Ronit Nayak" userId="844c5ee002b749b9" providerId="Windows Live" clId="Web-{DD473E9C-F581-6F06-F968-40A53D108E7F}" dt="2025-06-10T04:15:58.788" v="358" actId="20577"/>
          <ac:spMkLst>
            <pc:docMk/>
            <pc:sldMk cId="4173868700" sldId="259"/>
            <ac:spMk id="20" creationId="{1F08DDAD-FF03-01EB-2772-66EF83A4C5A9}"/>
          </ac:spMkLst>
        </pc:spChg>
        <pc:spChg chg="add mod">
          <ac:chgData name="Ronit Nayak" userId="844c5ee002b749b9" providerId="Windows Live" clId="Web-{DD473E9C-F581-6F06-F968-40A53D108E7F}" dt="2025-06-10T04:16:16.257" v="373" actId="20577"/>
          <ac:spMkLst>
            <pc:docMk/>
            <pc:sldMk cId="4173868700" sldId="259"/>
            <ac:spMk id="21" creationId="{93513BDA-C7F8-1CAF-5E81-C0EFF8301AD1}"/>
          </ac:spMkLst>
        </pc:spChg>
        <pc:spChg chg="add mod">
          <ac:chgData name="Ronit Nayak" userId="844c5ee002b749b9" providerId="Windows Live" clId="Web-{DD473E9C-F581-6F06-F968-40A53D108E7F}" dt="2025-06-10T04:09:24.081" v="244" actId="1076"/>
          <ac:spMkLst>
            <pc:docMk/>
            <pc:sldMk cId="4173868700" sldId="259"/>
            <ac:spMk id="22" creationId="{602A0F94-FD18-03B8-6219-909D1EA1CFD8}"/>
          </ac:spMkLst>
        </pc:spChg>
        <pc:spChg chg="add mod">
          <ac:chgData name="Ronit Nayak" userId="844c5ee002b749b9" providerId="Windows Live" clId="Web-{DD473E9C-F581-6F06-F968-40A53D108E7F}" dt="2025-06-10T04:09:24.081" v="245" actId="1076"/>
          <ac:spMkLst>
            <pc:docMk/>
            <pc:sldMk cId="4173868700" sldId="259"/>
            <ac:spMk id="23" creationId="{E9CD5686-9A76-0FF6-B53C-3101BF43ACFD}"/>
          </ac:spMkLst>
        </pc:spChg>
        <pc:spChg chg="add mod">
          <ac:chgData name="Ronit Nayak" userId="844c5ee002b749b9" providerId="Windows Live" clId="Web-{DD473E9C-F581-6F06-F968-40A53D108E7F}" dt="2025-06-10T04:09:24.097" v="246" actId="1076"/>
          <ac:spMkLst>
            <pc:docMk/>
            <pc:sldMk cId="4173868700" sldId="259"/>
            <ac:spMk id="24" creationId="{C287BBCD-DFDF-4780-E948-B170F3B7F552}"/>
          </ac:spMkLst>
        </pc:spChg>
        <pc:spChg chg="add mod">
          <ac:chgData name="Ronit Nayak" userId="844c5ee002b749b9" providerId="Windows Live" clId="Web-{DD473E9C-F581-6F06-F968-40A53D108E7F}" dt="2025-06-10T04:09:24.097" v="247" actId="1076"/>
          <ac:spMkLst>
            <pc:docMk/>
            <pc:sldMk cId="4173868700" sldId="259"/>
            <ac:spMk id="25" creationId="{BC8F3960-A8F1-8B5A-96E5-AEA9988E827F}"/>
          </ac:spMkLst>
        </pc:spChg>
        <pc:spChg chg="add mod">
          <ac:chgData name="Ronit Nayak" userId="844c5ee002b749b9" providerId="Windows Live" clId="Web-{DD473E9C-F581-6F06-F968-40A53D108E7F}" dt="2025-06-10T04:09:24.112" v="248" actId="1076"/>
          <ac:spMkLst>
            <pc:docMk/>
            <pc:sldMk cId="4173868700" sldId="259"/>
            <ac:spMk id="26" creationId="{5CE4566E-89F7-08EA-D668-55DACC99B8F1}"/>
          </ac:spMkLst>
        </pc:spChg>
        <pc:spChg chg="add mod">
          <ac:chgData name="Ronit Nayak" userId="844c5ee002b749b9" providerId="Windows Live" clId="Web-{DD473E9C-F581-6F06-F968-40A53D108E7F}" dt="2025-06-10T04:09:24.112" v="249" actId="1076"/>
          <ac:spMkLst>
            <pc:docMk/>
            <pc:sldMk cId="4173868700" sldId="259"/>
            <ac:spMk id="27" creationId="{E9A8BE28-1CB1-6667-F0E4-41B8E547F8C2}"/>
          </ac:spMkLst>
        </pc:spChg>
        <pc:spChg chg="add mod">
          <ac:chgData name="Ronit Nayak" userId="844c5ee002b749b9" providerId="Windows Live" clId="Web-{DD473E9C-F581-6F06-F968-40A53D108E7F}" dt="2025-06-10T04:09:24.128" v="250" actId="1076"/>
          <ac:spMkLst>
            <pc:docMk/>
            <pc:sldMk cId="4173868700" sldId="259"/>
            <ac:spMk id="28" creationId="{35D28CC9-3FE0-3A47-1F55-C70F0AFDDA40}"/>
          </ac:spMkLst>
        </pc:spChg>
        <pc:spChg chg="add mod">
          <ac:chgData name="Ronit Nayak" userId="844c5ee002b749b9" providerId="Windows Live" clId="Web-{DD473E9C-F581-6F06-F968-40A53D108E7F}" dt="2025-06-10T04:09:35.253" v="258" actId="1076"/>
          <ac:spMkLst>
            <pc:docMk/>
            <pc:sldMk cId="4173868700" sldId="259"/>
            <ac:spMk id="29" creationId="{19A40EB3-5032-9AB7-C2D2-6C120D1DE8C3}"/>
          </ac:spMkLst>
        </pc:spChg>
        <pc:spChg chg="add mod">
          <ac:chgData name="Ronit Nayak" userId="844c5ee002b749b9" providerId="Windows Live" clId="Web-{DD473E9C-F581-6F06-F968-40A53D108E7F}" dt="2025-06-10T04:09:35.269" v="259" actId="1076"/>
          <ac:spMkLst>
            <pc:docMk/>
            <pc:sldMk cId="4173868700" sldId="259"/>
            <ac:spMk id="30" creationId="{B2664F78-8069-6496-66E3-B8E0C7DD7C5E}"/>
          </ac:spMkLst>
        </pc:spChg>
        <pc:spChg chg="add mod">
          <ac:chgData name="Ronit Nayak" userId="844c5ee002b749b9" providerId="Windows Live" clId="Web-{DD473E9C-F581-6F06-F968-40A53D108E7F}" dt="2025-06-10T04:09:35.284" v="260" actId="1076"/>
          <ac:spMkLst>
            <pc:docMk/>
            <pc:sldMk cId="4173868700" sldId="259"/>
            <ac:spMk id="31" creationId="{8BC402E8-0239-C073-8EE1-BB8540A81F88}"/>
          </ac:spMkLst>
        </pc:spChg>
        <pc:spChg chg="add mod">
          <ac:chgData name="Ronit Nayak" userId="844c5ee002b749b9" providerId="Windows Live" clId="Web-{DD473E9C-F581-6F06-F968-40A53D108E7F}" dt="2025-06-10T04:09:35.284" v="261" actId="1076"/>
          <ac:spMkLst>
            <pc:docMk/>
            <pc:sldMk cId="4173868700" sldId="259"/>
            <ac:spMk id="32" creationId="{51964C6F-FD4A-A77C-2A52-E47A55AF1C56}"/>
          </ac:spMkLst>
        </pc:spChg>
        <pc:spChg chg="add mod">
          <ac:chgData name="Ronit Nayak" userId="844c5ee002b749b9" providerId="Windows Live" clId="Web-{DD473E9C-F581-6F06-F968-40A53D108E7F}" dt="2025-06-10T04:09:35.300" v="262" actId="1076"/>
          <ac:spMkLst>
            <pc:docMk/>
            <pc:sldMk cId="4173868700" sldId="259"/>
            <ac:spMk id="33" creationId="{97A975DF-A2EB-DC6B-B3B9-261620876933}"/>
          </ac:spMkLst>
        </pc:spChg>
        <pc:spChg chg="add mod">
          <ac:chgData name="Ronit Nayak" userId="844c5ee002b749b9" providerId="Windows Live" clId="Web-{DD473E9C-F581-6F06-F968-40A53D108E7F}" dt="2025-06-10T04:09:35.300" v="263" actId="1076"/>
          <ac:spMkLst>
            <pc:docMk/>
            <pc:sldMk cId="4173868700" sldId="259"/>
            <ac:spMk id="34" creationId="{C4600A95-55D2-A461-0D6E-F6E4B9B819AB}"/>
          </ac:spMkLst>
        </pc:spChg>
        <pc:spChg chg="add mod">
          <ac:chgData name="Ronit Nayak" userId="844c5ee002b749b9" providerId="Windows Live" clId="Web-{DD473E9C-F581-6F06-F968-40A53D108E7F}" dt="2025-06-10T04:09:35.316" v="264" actId="1076"/>
          <ac:spMkLst>
            <pc:docMk/>
            <pc:sldMk cId="4173868700" sldId="259"/>
            <ac:spMk id="35" creationId="{C5412521-F03A-8C9C-0E40-9CFF22911E40}"/>
          </ac:spMkLst>
        </pc:spChg>
      </pc:sldChg>
    </pc:docChg>
  </pc:docChgLst>
  <pc:docChgLst>
    <pc:chgData name="Ronit Nayak" userId="844c5ee002b749b9" providerId="Windows Live" clId="Web-{C6B08FCF-0C0F-A8E1-B717-7D4E0C8E6FF1}"/>
    <pc:docChg chg="addSld modSld">
      <pc:chgData name="Ronit Nayak" userId="844c5ee002b749b9" providerId="Windows Live" clId="Web-{C6B08FCF-0C0F-A8E1-B717-7D4E0C8E6FF1}" dt="2025-06-08T18:25:24.527" v="922"/>
      <pc:docMkLst>
        <pc:docMk/>
      </pc:docMkLst>
      <pc:sldChg chg="addSp delSp modSp">
        <pc:chgData name="Ronit Nayak" userId="844c5ee002b749b9" providerId="Windows Live" clId="Web-{C6B08FCF-0C0F-A8E1-B717-7D4E0C8E6FF1}" dt="2025-06-08T18:23:27.057" v="921"/>
        <pc:sldMkLst>
          <pc:docMk/>
          <pc:sldMk cId="2139443110" sldId="257"/>
        </pc:sldMkLst>
        <pc:spChg chg="mod">
          <ac:chgData name="Ronit Nayak" userId="844c5ee002b749b9" providerId="Windows Live" clId="Web-{C6B08FCF-0C0F-A8E1-B717-7D4E0C8E6FF1}" dt="2025-06-08T18:22:58.354" v="918"/>
          <ac:spMkLst>
            <pc:docMk/>
            <pc:sldMk cId="2139443110" sldId="257"/>
            <ac:spMk id="5" creationId="{0AD94E89-F22E-E2B0-E026-25FD7E61B02B}"/>
          </ac:spMkLst>
        </pc:spChg>
        <pc:spChg chg="mod">
          <ac:chgData name="Ronit Nayak" userId="844c5ee002b749b9" providerId="Windows Live" clId="Web-{C6B08FCF-0C0F-A8E1-B717-7D4E0C8E6FF1}" dt="2025-06-08T18:23:06.448" v="919"/>
          <ac:spMkLst>
            <pc:docMk/>
            <pc:sldMk cId="2139443110" sldId="257"/>
            <ac:spMk id="7" creationId="{4C4381EA-BA5E-84F4-AB2D-42B3329C7AD5}"/>
          </ac:spMkLst>
        </pc:spChg>
        <pc:spChg chg="mod">
          <ac:chgData name="Ronit Nayak" userId="844c5ee002b749b9" providerId="Windows Live" clId="Web-{C6B08FCF-0C0F-A8E1-B717-7D4E0C8E6FF1}" dt="2025-06-08T18:23:27.057" v="921"/>
          <ac:spMkLst>
            <pc:docMk/>
            <pc:sldMk cId="2139443110" sldId="257"/>
            <ac:spMk id="8" creationId="{569895DE-03F2-453C-C90D-C1E3F5CE6126}"/>
          </ac:spMkLst>
        </pc:spChg>
        <pc:spChg chg="add del mod">
          <ac:chgData name="Ronit Nayak" userId="844c5ee002b749b9" providerId="Windows Live" clId="Web-{C6B08FCF-0C0F-A8E1-B717-7D4E0C8E6FF1}" dt="2025-06-08T10:33:10.755" v="65"/>
          <ac:spMkLst>
            <pc:docMk/>
            <pc:sldMk cId="2139443110" sldId="257"/>
            <ac:spMk id="15" creationId="{21430557-C112-50E8-4DB6-8F6E7C19F6E5}"/>
          </ac:spMkLst>
        </pc:spChg>
        <pc:spChg chg="add del">
          <ac:chgData name="Ronit Nayak" userId="844c5ee002b749b9" providerId="Windows Live" clId="Web-{C6B08FCF-0C0F-A8E1-B717-7D4E0C8E6FF1}" dt="2025-06-08T10:33:08.896" v="62"/>
          <ac:spMkLst>
            <pc:docMk/>
            <pc:sldMk cId="2139443110" sldId="257"/>
            <ac:spMk id="16" creationId="{5F156CA9-0DFE-E7C2-422A-889A574F14D3}"/>
          </ac:spMkLst>
        </pc:spChg>
        <pc:spChg chg="add mod">
          <ac:chgData name="Ronit Nayak" userId="844c5ee002b749b9" providerId="Windows Live" clId="Web-{C6B08FCF-0C0F-A8E1-B717-7D4E0C8E6FF1}" dt="2025-06-08T10:41:11.376" v="343" actId="20577"/>
          <ac:spMkLst>
            <pc:docMk/>
            <pc:sldMk cId="2139443110" sldId="257"/>
            <ac:spMk id="17" creationId="{3A345488-D658-F3EF-CCB8-503D1CA0CD73}"/>
          </ac:spMkLst>
        </pc:spChg>
        <pc:spChg chg="add mod">
          <ac:chgData name="Ronit Nayak" userId="844c5ee002b749b9" providerId="Windows Live" clId="Web-{C6B08FCF-0C0F-A8E1-B717-7D4E0C8E6FF1}" dt="2025-06-08T10:41:19.361" v="349" actId="20577"/>
          <ac:spMkLst>
            <pc:docMk/>
            <pc:sldMk cId="2139443110" sldId="257"/>
            <ac:spMk id="19" creationId="{995E6E84-E81D-19F2-E3C5-FB1ECA0D72A9}"/>
          </ac:spMkLst>
        </pc:spChg>
        <pc:spChg chg="add mod">
          <ac:chgData name="Ronit Nayak" userId="844c5ee002b749b9" providerId="Windows Live" clId="Web-{C6B08FCF-0C0F-A8E1-B717-7D4E0C8E6FF1}" dt="2025-06-08T10:40:09.576" v="321" actId="20577"/>
          <ac:spMkLst>
            <pc:docMk/>
            <pc:sldMk cId="2139443110" sldId="257"/>
            <ac:spMk id="20" creationId="{822EED96-9D01-31C0-D2B5-1C49B921B46C}"/>
          </ac:spMkLst>
        </pc:spChg>
        <pc:inkChg chg="add del">
          <ac:chgData name="Ronit Nayak" userId="844c5ee002b749b9" providerId="Windows Live" clId="Web-{C6B08FCF-0C0F-A8E1-B717-7D4E0C8E6FF1}" dt="2025-06-08T10:33:22.334" v="71"/>
          <ac:inkMkLst>
            <pc:docMk/>
            <pc:sldMk cId="2139443110" sldId="257"/>
            <ac:inkMk id="33" creationId="{997906E2-B3F7-4B09-700D-71F057A55EB7}"/>
          </ac:inkMkLst>
        </pc:inkChg>
        <pc:cxnChg chg="add del mod">
          <ac:chgData name="Ronit Nayak" userId="844c5ee002b749b9" providerId="Windows Live" clId="Web-{C6B08FCF-0C0F-A8E1-B717-7D4E0C8E6FF1}" dt="2025-06-08T10:20:15.337" v="5"/>
          <ac:cxnSpMkLst>
            <pc:docMk/>
            <pc:sldMk cId="2139443110" sldId="257"/>
            <ac:cxnSpMk id="3" creationId="{A3C01CFE-4BED-844E-89FC-E26670323CE0}"/>
          </ac:cxnSpMkLst>
        </pc:cxnChg>
        <pc:cxnChg chg="add mod">
          <ac:chgData name="Ronit Nayak" userId="844c5ee002b749b9" providerId="Windows Live" clId="Web-{C6B08FCF-0C0F-A8E1-B717-7D4E0C8E6FF1}" dt="2025-06-08T10:21:10.215" v="12"/>
          <ac:cxnSpMkLst>
            <pc:docMk/>
            <pc:sldMk cId="2139443110" sldId="257"/>
            <ac:cxnSpMk id="6" creationId="{F7516E63-E65F-5013-8933-5A1C1AAE4607}"/>
          </ac:cxnSpMkLst>
        </pc:cxnChg>
        <pc:cxnChg chg="add mod">
          <ac:chgData name="Ronit Nayak" userId="844c5ee002b749b9" providerId="Windows Live" clId="Web-{C6B08FCF-0C0F-A8E1-B717-7D4E0C8E6FF1}" dt="2025-06-08T10:22:42.033" v="23"/>
          <ac:cxnSpMkLst>
            <pc:docMk/>
            <pc:sldMk cId="2139443110" sldId="257"/>
            <ac:cxnSpMk id="12" creationId="{596998CC-70C3-6742-BAE9-55CD83522619}"/>
          </ac:cxnSpMkLst>
        </pc:cxnChg>
        <pc:cxnChg chg="add mod">
          <ac:chgData name="Ronit Nayak" userId="844c5ee002b749b9" providerId="Windows Live" clId="Web-{C6B08FCF-0C0F-A8E1-B717-7D4E0C8E6FF1}" dt="2025-06-08T10:33:19.272" v="70" actId="1076"/>
          <ac:cxnSpMkLst>
            <pc:docMk/>
            <pc:sldMk cId="2139443110" sldId="257"/>
            <ac:cxnSpMk id="13" creationId="{2EC77D63-5BC9-31B6-2BAB-F6E618EBF7E1}"/>
          </ac:cxnSpMkLst>
        </pc:cxnChg>
        <pc:cxnChg chg="add mod">
          <ac:chgData name="Ronit Nayak" userId="844c5ee002b749b9" providerId="Windows Live" clId="Web-{C6B08FCF-0C0F-A8E1-B717-7D4E0C8E6FF1}" dt="2025-06-08T10:24:46.602" v="41" actId="14100"/>
          <ac:cxnSpMkLst>
            <pc:docMk/>
            <pc:sldMk cId="2139443110" sldId="257"/>
            <ac:cxnSpMk id="14" creationId="{30589056-9DC0-5117-3ED6-DA464D9F1647}"/>
          </ac:cxnSpMkLst>
        </pc:cxnChg>
        <pc:cxnChg chg="add del mod">
          <ac:chgData name="Ronit Nayak" userId="844c5ee002b749b9" providerId="Windows Live" clId="Web-{C6B08FCF-0C0F-A8E1-B717-7D4E0C8E6FF1}" dt="2025-06-08T10:36:24.532" v="177"/>
          <ac:cxnSpMkLst>
            <pc:docMk/>
            <pc:sldMk cId="2139443110" sldId="257"/>
            <ac:cxnSpMk id="18" creationId="{0351D803-6BF3-F7DC-2886-880ACAD93599}"/>
          </ac:cxnSpMkLst>
        </pc:cxnChg>
      </pc:sldChg>
      <pc:sldChg chg="addSp delSp modSp new">
        <pc:chgData name="Ronit Nayak" userId="844c5ee002b749b9" providerId="Windows Live" clId="Web-{C6B08FCF-0C0F-A8E1-B717-7D4E0C8E6FF1}" dt="2025-06-08T18:25:24.527" v="922"/>
        <pc:sldMkLst>
          <pc:docMk/>
          <pc:sldMk cId="3005366789" sldId="258"/>
        </pc:sldMkLst>
        <pc:spChg chg="add mod">
          <ac:chgData name="Ronit Nayak" userId="844c5ee002b749b9" providerId="Windows Live" clId="Web-{C6B08FCF-0C0F-A8E1-B717-7D4E0C8E6FF1}" dt="2025-06-08T17:49:46.456" v="604"/>
          <ac:spMkLst>
            <pc:docMk/>
            <pc:sldMk cId="3005366789" sldId="258"/>
            <ac:spMk id="2" creationId="{25A0545F-C982-E1FE-8DA3-FB942E073062}"/>
          </ac:spMkLst>
        </pc:spChg>
        <pc:spChg chg="del">
          <ac:chgData name="Ronit Nayak" userId="844c5ee002b749b9" providerId="Windows Live" clId="Web-{C6B08FCF-0C0F-A8E1-B717-7D4E0C8E6FF1}" dt="2025-06-08T10:42:50.991" v="351"/>
          <ac:spMkLst>
            <pc:docMk/>
            <pc:sldMk cId="3005366789" sldId="258"/>
            <ac:spMk id="2" creationId="{E48470E3-CC42-7CE8-6C7D-211E79CD0917}"/>
          </ac:spMkLst>
        </pc:spChg>
        <pc:spChg chg="add del">
          <ac:chgData name="Ronit Nayak" userId="844c5ee002b749b9" providerId="Windows Live" clId="Web-{C6B08FCF-0C0F-A8E1-B717-7D4E0C8E6FF1}" dt="2025-06-08T17:43:19.397" v="520"/>
          <ac:spMkLst>
            <pc:docMk/>
            <pc:sldMk cId="3005366789" sldId="258"/>
            <ac:spMk id="3" creationId="{B9202D00-E1B8-F895-C8DF-0E2B15948FF5}"/>
          </ac:spMkLst>
        </pc:spChg>
        <pc:spChg chg="del">
          <ac:chgData name="Ronit Nayak" userId="844c5ee002b749b9" providerId="Windows Live" clId="Web-{C6B08FCF-0C0F-A8E1-B717-7D4E0C8E6FF1}" dt="2025-06-08T10:42:58.695" v="352"/>
          <ac:spMkLst>
            <pc:docMk/>
            <pc:sldMk cId="3005366789" sldId="258"/>
            <ac:spMk id="3" creationId="{D1660D86-43EC-9711-F2F8-2053A9DB34DD}"/>
          </ac:spMkLst>
        </pc:spChg>
        <pc:spChg chg="add mod">
          <ac:chgData name="Ronit Nayak" userId="844c5ee002b749b9" providerId="Windows Live" clId="Web-{C6B08FCF-0C0F-A8E1-B717-7D4E0C8E6FF1}" dt="2025-06-08T10:59:10.296" v="484" actId="14100"/>
          <ac:spMkLst>
            <pc:docMk/>
            <pc:sldMk cId="3005366789" sldId="258"/>
            <ac:spMk id="4" creationId="{562CF140-38A7-5B7C-6A7D-1F88B0DD0FC5}"/>
          </ac:spMkLst>
        </pc:spChg>
        <pc:spChg chg="add mod">
          <ac:chgData name="Ronit Nayak" userId="844c5ee002b749b9" providerId="Windows Live" clId="Web-{C6B08FCF-0C0F-A8E1-B717-7D4E0C8E6FF1}" dt="2025-06-08T18:21:26.962" v="907"/>
          <ac:spMkLst>
            <pc:docMk/>
            <pc:sldMk cId="3005366789" sldId="258"/>
            <ac:spMk id="5" creationId="{7520F0B3-F50D-0015-39B7-7671CA838F24}"/>
          </ac:spMkLst>
        </pc:spChg>
        <pc:spChg chg="add mod">
          <ac:chgData name="Ronit Nayak" userId="844c5ee002b749b9" providerId="Windows Live" clId="Web-{C6B08FCF-0C0F-A8E1-B717-7D4E0C8E6FF1}" dt="2025-06-08T17:49:53.133" v="606"/>
          <ac:spMkLst>
            <pc:docMk/>
            <pc:sldMk cId="3005366789" sldId="258"/>
            <ac:spMk id="6" creationId="{B2EFF98A-F570-E847-1A2C-77DC84137C74}"/>
          </ac:spMkLst>
        </pc:spChg>
        <pc:spChg chg="add del mod">
          <ac:chgData name="Ronit Nayak" userId="844c5ee002b749b9" providerId="Windows Live" clId="Web-{C6B08FCF-0C0F-A8E1-B717-7D4E0C8E6FF1}" dt="2025-06-08T10:51:15.457" v="420"/>
          <ac:spMkLst>
            <pc:docMk/>
            <pc:sldMk cId="3005366789" sldId="258"/>
            <ac:spMk id="6" creationId="{B5075FAA-F6BB-7D3C-7D47-BF10531F3AD4}"/>
          </ac:spMkLst>
        </pc:spChg>
        <pc:spChg chg="add del mod">
          <ac:chgData name="Ronit Nayak" userId="844c5ee002b749b9" providerId="Windows Live" clId="Web-{C6B08FCF-0C0F-A8E1-B717-7D4E0C8E6FF1}" dt="2025-06-08T10:51:17.504" v="421"/>
          <ac:spMkLst>
            <pc:docMk/>
            <pc:sldMk cId="3005366789" sldId="258"/>
            <ac:spMk id="7" creationId="{47B32947-6ED5-E847-0B8E-CD7F6219281F}"/>
          </ac:spMkLst>
        </pc:spChg>
        <pc:spChg chg="add mod">
          <ac:chgData name="Ronit Nayak" userId="844c5ee002b749b9" providerId="Windows Live" clId="Web-{C6B08FCF-0C0F-A8E1-B717-7D4E0C8E6FF1}" dt="2025-06-08T17:49:55.711" v="607"/>
          <ac:spMkLst>
            <pc:docMk/>
            <pc:sldMk cId="3005366789" sldId="258"/>
            <ac:spMk id="7" creationId="{C974958F-6E54-BCA7-D075-D74941809D9E}"/>
          </ac:spMkLst>
        </pc:spChg>
        <pc:spChg chg="add del mod">
          <ac:chgData name="Ronit Nayak" userId="844c5ee002b749b9" providerId="Windows Live" clId="Web-{C6B08FCF-0C0F-A8E1-B717-7D4E0C8E6FF1}" dt="2025-06-08T10:51:20.614" v="422"/>
          <ac:spMkLst>
            <pc:docMk/>
            <pc:sldMk cId="3005366789" sldId="258"/>
            <ac:spMk id="8" creationId="{49A32BE4-C5D7-622C-B224-1FD99B0F3A7D}"/>
          </ac:spMkLst>
        </pc:spChg>
        <pc:spChg chg="add mod">
          <ac:chgData name="Ronit Nayak" userId="844c5ee002b749b9" providerId="Windows Live" clId="Web-{C6B08FCF-0C0F-A8E1-B717-7D4E0C8E6FF1}" dt="2025-06-08T17:50:02.023" v="608"/>
          <ac:spMkLst>
            <pc:docMk/>
            <pc:sldMk cId="3005366789" sldId="258"/>
            <ac:spMk id="8" creationId="{5100EEFB-8BE6-012F-47AC-937D53B78568}"/>
          </ac:spMkLst>
        </pc:spChg>
        <pc:spChg chg="add mod">
          <ac:chgData name="Ronit Nayak" userId="844c5ee002b749b9" providerId="Windows Live" clId="Web-{C6B08FCF-0C0F-A8E1-B717-7D4E0C8E6FF1}" dt="2025-06-08T18:22:01.197" v="914"/>
          <ac:spMkLst>
            <pc:docMk/>
            <pc:sldMk cId="3005366789" sldId="258"/>
            <ac:spMk id="9" creationId="{0FB051A8-E757-161E-EE9E-FB031794C3C9}"/>
          </ac:spMkLst>
        </pc:spChg>
        <pc:spChg chg="add mod">
          <ac:chgData name="Ronit Nayak" userId="844c5ee002b749b9" providerId="Windows Live" clId="Web-{C6B08FCF-0C0F-A8E1-B717-7D4E0C8E6FF1}" dt="2025-06-08T18:21:54.635" v="912"/>
          <ac:spMkLst>
            <pc:docMk/>
            <pc:sldMk cId="3005366789" sldId="258"/>
            <ac:spMk id="10" creationId="{C6D89BF9-C711-3AF9-637A-E2D2BBED363C}"/>
          </ac:spMkLst>
        </pc:spChg>
        <pc:spChg chg="add mod">
          <ac:chgData name="Ronit Nayak" userId="844c5ee002b749b9" providerId="Windows Live" clId="Web-{C6B08FCF-0C0F-A8E1-B717-7D4E0C8E6FF1}" dt="2025-06-08T18:21:48.697" v="911"/>
          <ac:spMkLst>
            <pc:docMk/>
            <pc:sldMk cId="3005366789" sldId="258"/>
            <ac:spMk id="11" creationId="{4F77B2FF-45AD-D17F-2C90-3F6E5499B455}"/>
          </ac:spMkLst>
        </pc:spChg>
        <pc:spChg chg="add del">
          <ac:chgData name="Ronit Nayak" userId="844c5ee002b749b9" providerId="Windows Live" clId="Web-{C6B08FCF-0C0F-A8E1-B717-7D4E0C8E6FF1}" dt="2025-06-08T11:00:15.581" v="492"/>
          <ac:spMkLst>
            <pc:docMk/>
            <pc:sldMk cId="3005366789" sldId="258"/>
            <ac:spMk id="17" creationId="{4EBDE45A-8360-D73F-9A1B-7332343C47AA}"/>
          </ac:spMkLst>
        </pc:spChg>
        <pc:spChg chg="add mod">
          <ac:chgData name="Ronit Nayak" userId="844c5ee002b749b9" providerId="Windows Live" clId="Web-{C6B08FCF-0C0F-A8E1-B717-7D4E0C8E6FF1}" dt="2025-06-08T18:07:20.122" v="736" actId="1076"/>
          <ac:spMkLst>
            <pc:docMk/>
            <pc:sldMk cId="3005366789" sldId="258"/>
            <ac:spMk id="35" creationId="{8E11F150-8175-D22F-3438-2A9CAD475443}"/>
          </ac:spMkLst>
        </pc:spChg>
        <pc:spChg chg="add mod">
          <ac:chgData name="Ronit Nayak" userId="844c5ee002b749b9" providerId="Windows Live" clId="Web-{C6B08FCF-0C0F-A8E1-B717-7D4E0C8E6FF1}" dt="2025-06-08T18:07:22.263" v="737" actId="1076"/>
          <ac:spMkLst>
            <pc:docMk/>
            <pc:sldMk cId="3005366789" sldId="258"/>
            <ac:spMk id="36" creationId="{E6A600C4-2545-1819-71F9-C63C28230263}"/>
          </ac:spMkLst>
        </pc:spChg>
        <pc:spChg chg="add mod">
          <ac:chgData name="Ronit Nayak" userId="844c5ee002b749b9" providerId="Windows Live" clId="Web-{C6B08FCF-0C0F-A8E1-B717-7D4E0C8E6FF1}" dt="2025-06-08T18:07:16.997" v="735" actId="1076"/>
          <ac:spMkLst>
            <pc:docMk/>
            <pc:sldMk cId="3005366789" sldId="258"/>
            <ac:spMk id="37" creationId="{96DA160B-F25E-6094-FC46-F58CC0E43616}"/>
          </ac:spMkLst>
        </pc:spChg>
        <pc:spChg chg="add mod">
          <ac:chgData name="Ronit Nayak" userId="844c5ee002b749b9" providerId="Windows Live" clId="Web-{C6B08FCF-0C0F-A8E1-B717-7D4E0C8E6FF1}" dt="2025-06-08T18:07:11.857" v="734" actId="1076"/>
          <ac:spMkLst>
            <pc:docMk/>
            <pc:sldMk cId="3005366789" sldId="258"/>
            <ac:spMk id="38" creationId="{40635714-3FF6-F8FF-B385-707E87D936EB}"/>
          </ac:spMkLst>
        </pc:spChg>
        <pc:spChg chg="add mod">
          <ac:chgData name="Ronit Nayak" userId="844c5ee002b749b9" providerId="Windows Live" clId="Web-{C6B08FCF-0C0F-A8E1-B717-7D4E0C8E6FF1}" dt="2025-06-08T18:08:01.951" v="739" actId="1076"/>
          <ac:spMkLst>
            <pc:docMk/>
            <pc:sldMk cId="3005366789" sldId="258"/>
            <ac:spMk id="39" creationId="{F1792C98-4FF0-2FE6-A9D2-C8F77E5E472A}"/>
          </ac:spMkLst>
        </pc:spChg>
        <pc:spChg chg="add mod">
          <ac:chgData name="Ronit Nayak" userId="844c5ee002b749b9" providerId="Windows Live" clId="Web-{C6B08FCF-0C0F-A8E1-B717-7D4E0C8E6FF1}" dt="2025-06-08T18:10:30.986" v="762"/>
          <ac:spMkLst>
            <pc:docMk/>
            <pc:sldMk cId="3005366789" sldId="258"/>
            <ac:spMk id="40" creationId="{845395A6-F62F-EE76-BF5B-87C46F24AD21}"/>
          </ac:spMkLst>
        </pc:spChg>
        <pc:spChg chg="add mod">
          <ac:chgData name="Ronit Nayak" userId="844c5ee002b749b9" providerId="Windows Live" clId="Web-{C6B08FCF-0C0F-A8E1-B717-7D4E0C8E6FF1}" dt="2025-06-08T18:20:57.212" v="905" actId="1076"/>
          <ac:spMkLst>
            <pc:docMk/>
            <pc:sldMk cId="3005366789" sldId="258"/>
            <ac:spMk id="41" creationId="{406BA4EB-F715-5A58-C536-B850A20B48E8}"/>
          </ac:spMkLst>
        </pc:spChg>
        <pc:spChg chg="add mod">
          <ac:chgData name="Ronit Nayak" userId="844c5ee002b749b9" providerId="Windows Live" clId="Web-{C6B08FCF-0C0F-A8E1-B717-7D4E0C8E6FF1}" dt="2025-06-08T18:10:37.377" v="764"/>
          <ac:spMkLst>
            <pc:docMk/>
            <pc:sldMk cId="3005366789" sldId="258"/>
            <ac:spMk id="42" creationId="{9E739233-0C82-E135-D8BE-78B5DA64AD4C}"/>
          </ac:spMkLst>
        </pc:spChg>
        <pc:spChg chg="add mod">
          <ac:chgData name="Ronit Nayak" userId="844c5ee002b749b9" providerId="Windows Live" clId="Web-{C6B08FCF-0C0F-A8E1-B717-7D4E0C8E6FF1}" dt="2025-06-08T18:09:25.186" v="748" actId="1076"/>
          <ac:spMkLst>
            <pc:docMk/>
            <pc:sldMk cId="3005366789" sldId="258"/>
            <ac:spMk id="43" creationId="{81A3267D-760F-BAB8-2492-D0943BB1CD13}"/>
          </ac:spMkLst>
        </pc:spChg>
        <pc:spChg chg="add mod">
          <ac:chgData name="Ronit Nayak" userId="844c5ee002b749b9" providerId="Windows Live" clId="Web-{C6B08FCF-0C0F-A8E1-B717-7D4E0C8E6FF1}" dt="2025-06-08T18:09:43.405" v="751" actId="1076"/>
          <ac:spMkLst>
            <pc:docMk/>
            <pc:sldMk cId="3005366789" sldId="258"/>
            <ac:spMk id="44" creationId="{79B8A33E-0A09-7121-846F-F672DD7D0012}"/>
          </ac:spMkLst>
        </pc:spChg>
        <pc:spChg chg="add mod">
          <ac:chgData name="Ronit Nayak" userId="844c5ee002b749b9" providerId="Windows Live" clId="Web-{C6B08FCF-0C0F-A8E1-B717-7D4E0C8E6FF1}" dt="2025-06-08T18:11:07.002" v="771" actId="1076"/>
          <ac:spMkLst>
            <pc:docMk/>
            <pc:sldMk cId="3005366789" sldId="258"/>
            <ac:spMk id="45" creationId="{BEB4A8F9-8BD4-9EC8-9CEA-5A650B6F16CA}"/>
          </ac:spMkLst>
        </pc:spChg>
        <pc:spChg chg="add mod">
          <ac:chgData name="Ronit Nayak" userId="844c5ee002b749b9" providerId="Windows Live" clId="Web-{C6B08FCF-0C0F-A8E1-B717-7D4E0C8E6FF1}" dt="2025-06-08T18:11:07.018" v="772" actId="1076"/>
          <ac:spMkLst>
            <pc:docMk/>
            <pc:sldMk cId="3005366789" sldId="258"/>
            <ac:spMk id="46" creationId="{F495B57A-D2C5-67B9-0AD1-0DD20090D490}"/>
          </ac:spMkLst>
        </pc:spChg>
        <pc:spChg chg="add del mod">
          <ac:chgData name="Ronit Nayak" userId="844c5ee002b749b9" providerId="Windows Live" clId="Web-{C6B08FCF-0C0F-A8E1-B717-7D4E0C8E6FF1}" dt="2025-06-08T18:11:48.315" v="801"/>
          <ac:spMkLst>
            <pc:docMk/>
            <pc:sldMk cId="3005366789" sldId="258"/>
            <ac:spMk id="47" creationId="{A751DE99-BF9A-6485-B57C-5A63A9F3D0F4}"/>
          </ac:spMkLst>
        </pc:spChg>
        <pc:spChg chg="add mod">
          <ac:chgData name="Ronit Nayak" userId="844c5ee002b749b9" providerId="Windows Live" clId="Web-{C6B08FCF-0C0F-A8E1-B717-7D4E0C8E6FF1}" dt="2025-06-08T18:11:07.049" v="774" actId="1076"/>
          <ac:spMkLst>
            <pc:docMk/>
            <pc:sldMk cId="3005366789" sldId="258"/>
            <ac:spMk id="48" creationId="{7AC7E9F4-B4ED-207D-B5D5-C54C694ED2A6}"/>
          </ac:spMkLst>
        </pc:spChg>
        <pc:spChg chg="add del mod">
          <ac:chgData name="Ronit Nayak" userId="844c5ee002b749b9" providerId="Windows Live" clId="Web-{C6B08FCF-0C0F-A8E1-B717-7D4E0C8E6FF1}" dt="2025-06-08T18:11:52.831" v="802"/>
          <ac:spMkLst>
            <pc:docMk/>
            <pc:sldMk cId="3005366789" sldId="258"/>
            <ac:spMk id="49" creationId="{4EE11B74-6E3F-66B5-A202-5A9E32460090}"/>
          </ac:spMkLst>
        </pc:spChg>
        <pc:spChg chg="add mod">
          <ac:chgData name="Ronit Nayak" userId="844c5ee002b749b9" providerId="Windows Live" clId="Web-{C6B08FCF-0C0F-A8E1-B717-7D4E0C8E6FF1}" dt="2025-06-08T18:20:35.630" v="904" actId="14100"/>
          <ac:spMkLst>
            <pc:docMk/>
            <pc:sldMk cId="3005366789" sldId="258"/>
            <ac:spMk id="50" creationId="{7C4EC9BB-07E5-2122-90F2-82A611E8A362}"/>
          </ac:spMkLst>
        </pc:spChg>
        <pc:spChg chg="add mod">
          <ac:chgData name="Ronit Nayak" userId="844c5ee002b749b9" providerId="Windows Live" clId="Web-{C6B08FCF-0C0F-A8E1-B717-7D4E0C8E6FF1}" dt="2025-06-08T18:11:26.565" v="783" actId="1076"/>
          <ac:spMkLst>
            <pc:docMk/>
            <pc:sldMk cId="3005366789" sldId="258"/>
            <ac:spMk id="51" creationId="{CB963DFB-23BB-8167-5DF6-0F351C9991A5}"/>
          </ac:spMkLst>
        </pc:spChg>
        <pc:spChg chg="add mod">
          <ac:chgData name="Ronit Nayak" userId="844c5ee002b749b9" providerId="Windows Live" clId="Web-{C6B08FCF-0C0F-A8E1-B717-7D4E0C8E6FF1}" dt="2025-06-08T18:11:26.581" v="784" actId="1076"/>
          <ac:spMkLst>
            <pc:docMk/>
            <pc:sldMk cId="3005366789" sldId="258"/>
            <ac:spMk id="52" creationId="{01295541-75DE-9634-7DD4-391FE02332BE}"/>
          </ac:spMkLst>
        </pc:spChg>
        <pc:spChg chg="add mod">
          <ac:chgData name="Ronit Nayak" userId="844c5ee002b749b9" providerId="Windows Live" clId="Web-{C6B08FCF-0C0F-A8E1-B717-7D4E0C8E6FF1}" dt="2025-06-08T18:19:01.922" v="888" actId="1076"/>
          <ac:spMkLst>
            <pc:docMk/>
            <pc:sldMk cId="3005366789" sldId="258"/>
            <ac:spMk id="53" creationId="{73F6DD5E-8FCB-8812-7A3D-2EDEEF4C9069}"/>
          </ac:spMkLst>
        </pc:spChg>
        <pc:spChg chg="add mod">
          <ac:chgData name="Ronit Nayak" userId="844c5ee002b749b9" providerId="Windows Live" clId="Web-{C6B08FCF-0C0F-A8E1-B717-7D4E0C8E6FF1}" dt="2025-06-08T18:11:26.596" v="786" actId="1076"/>
          <ac:spMkLst>
            <pc:docMk/>
            <pc:sldMk cId="3005366789" sldId="258"/>
            <ac:spMk id="54" creationId="{DC70A03B-B555-C313-13F7-AF8EC21211E3}"/>
          </ac:spMkLst>
        </pc:spChg>
        <pc:spChg chg="add mod">
          <ac:chgData name="Ronit Nayak" userId="844c5ee002b749b9" providerId="Windows Live" clId="Web-{C6B08FCF-0C0F-A8E1-B717-7D4E0C8E6FF1}" dt="2025-06-08T18:18:37" v="886" actId="1076"/>
          <ac:spMkLst>
            <pc:docMk/>
            <pc:sldMk cId="3005366789" sldId="258"/>
            <ac:spMk id="55" creationId="{659B8492-6D11-FC80-1CCF-CBB4DF218660}"/>
          </ac:spMkLst>
        </pc:spChg>
        <pc:spChg chg="add mod">
          <ac:chgData name="Ronit Nayak" userId="844c5ee002b749b9" providerId="Windows Live" clId="Web-{C6B08FCF-0C0F-A8E1-B717-7D4E0C8E6FF1}" dt="2025-06-08T18:11:26.628" v="788" actId="1076"/>
          <ac:spMkLst>
            <pc:docMk/>
            <pc:sldMk cId="3005366789" sldId="258"/>
            <ac:spMk id="56" creationId="{0AE1B78E-EF3B-0C35-9586-69F20C3CB3DA}"/>
          </ac:spMkLst>
        </pc:spChg>
        <pc:spChg chg="add mod">
          <ac:chgData name="Ronit Nayak" userId="844c5ee002b749b9" providerId="Windows Live" clId="Web-{C6B08FCF-0C0F-A8E1-B717-7D4E0C8E6FF1}" dt="2025-06-08T18:11:41.456" v="795" actId="1076"/>
          <ac:spMkLst>
            <pc:docMk/>
            <pc:sldMk cId="3005366789" sldId="258"/>
            <ac:spMk id="57" creationId="{80683BFB-2929-9782-F7D6-3750963D4856}"/>
          </ac:spMkLst>
        </pc:spChg>
        <pc:spChg chg="add mod">
          <ac:chgData name="Ronit Nayak" userId="844c5ee002b749b9" providerId="Windows Live" clId="Web-{C6B08FCF-0C0F-A8E1-B717-7D4E0C8E6FF1}" dt="2025-06-08T18:25:24.527" v="922"/>
          <ac:spMkLst>
            <pc:docMk/>
            <pc:sldMk cId="3005366789" sldId="258"/>
            <ac:spMk id="58" creationId="{1FF2BBB8-1581-E5A7-BFBA-CAD7D0E16662}"/>
          </ac:spMkLst>
        </pc:spChg>
        <pc:spChg chg="add mod">
          <ac:chgData name="Ronit Nayak" userId="844c5ee002b749b9" providerId="Windows Live" clId="Web-{C6B08FCF-0C0F-A8E1-B717-7D4E0C8E6FF1}" dt="2025-06-08T18:20:03.063" v="900"/>
          <ac:spMkLst>
            <pc:docMk/>
            <pc:sldMk cId="3005366789" sldId="258"/>
            <ac:spMk id="59" creationId="{1314B148-97B7-D8B1-A22D-24944444D726}"/>
          </ac:spMkLst>
        </pc:spChg>
        <pc:spChg chg="add mod">
          <ac:chgData name="Ronit Nayak" userId="844c5ee002b749b9" providerId="Windows Live" clId="Web-{C6B08FCF-0C0F-A8E1-B717-7D4E0C8E6FF1}" dt="2025-06-08T18:19:35.907" v="898"/>
          <ac:spMkLst>
            <pc:docMk/>
            <pc:sldMk cId="3005366789" sldId="258"/>
            <ac:spMk id="60" creationId="{E63E791A-25A0-60F6-DEC0-1F1712BF13A9}"/>
          </ac:spMkLst>
        </pc:spChg>
        <pc:spChg chg="add mod">
          <ac:chgData name="Ronit Nayak" userId="844c5ee002b749b9" providerId="Windows Live" clId="Web-{C6B08FCF-0C0F-A8E1-B717-7D4E0C8E6FF1}" dt="2025-06-08T18:11:41.518" v="799" actId="1076"/>
          <ac:spMkLst>
            <pc:docMk/>
            <pc:sldMk cId="3005366789" sldId="258"/>
            <ac:spMk id="61" creationId="{E5DC5AAB-6F6E-2CA6-905C-AE01486667FA}"/>
          </ac:spMkLst>
        </pc:spChg>
        <pc:spChg chg="add mod">
          <ac:chgData name="Ronit Nayak" userId="844c5ee002b749b9" providerId="Windows Live" clId="Web-{C6B08FCF-0C0F-A8E1-B717-7D4E0C8E6FF1}" dt="2025-06-08T18:11:41.534" v="800" actId="1076"/>
          <ac:spMkLst>
            <pc:docMk/>
            <pc:sldMk cId="3005366789" sldId="258"/>
            <ac:spMk id="62" creationId="{7BA37530-FB26-5520-6880-3F898716120F}"/>
          </ac:spMkLst>
        </pc:spChg>
        <pc:spChg chg="add del">
          <ac:chgData name="Ronit Nayak" userId="844c5ee002b749b9" providerId="Windows Live" clId="Web-{C6B08FCF-0C0F-A8E1-B717-7D4E0C8E6FF1}" dt="2025-06-08T18:14:46.912" v="829"/>
          <ac:spMkLst>
            <pc:docMk/>
            <pc:sldMk cId="3005366789" sldId="258"/>
            <ac:spMk id="63" creationId="{C7D3FECA-1012-343F-A978-1387F9A96013}"/>
          </ac:spMkLst>
        </pc:spChg>
        <pc:spChg chg="add del">
          <ac:chgData name="Ronit Nayak" userId="844c5ee002b749b9" providerId="Windows Live" clId="Web-{C6B08FCF-0C0F-A8E1-B717-7D4E0C8E6FF1}" dt="2025-06-08T18:14:46.912" v="828"/>
          <ac:spMkLst>
            <pc:docMk/>
            <pc:sldMk cId="3005366789" sldId="258"/>
            <ac:spMk id="64" creationId="{30B952B5-C30A-C819-11D3-B9A04B9EC080}"/>
          </ac:spMkLst>
        </pc:spChg>
        <pc:spChg chg="add del">
          <ac:chgData name="Ronit Nayak" userId="844c5ee002b749b9" providerId="Windows Live" clId="Web-{C6B08FCF-0C0F-A8E1-B717-7D4E0C8E6FF1}" dt="2025-06-08T18:14:46.912" v="827"/>
          <ac:spMkLst>
            <pc:docMk/>
            <pc:sldMk cId="3005366789" sldId="258"/>
            <ac:spMk id="65" creationId="{6B4C87D0-7BC2-A225-3AB5-EE8ABBE16074}"/>
          </ac:spMkLst>
        </pc:spChg>
        <pc:spChg chg="add del">
          <ac:chgData name="Ronit Nayak" userId="844c5ee002b749b9" providerId="Windows Live" clId="Web-{C6B08FCF-0C0F-A8E1-B717-7D4E0C8E6FF1}" dt="2025-06-08T18:14:46.912" v="826"/>
          <ac:spMkLst>
            <pc:docMk/>
            <pc:sldMk cId="3005366789" sldId="258"/>
            <ac:spMk id="66" creationId="{FBA33F61-76DC-5D97-9098-DC8084450510}"/>
          </ac:spMkLst>
        </pc:spChg>
        <pc:spChg chg="add del">
          <ac:chgData name="Ronit Nayak" userId="844c5ee002b749b9" providerId="Windows Live" clId="Web-{C6B08FCF-0C0F-A8E1-B717-7D4E0C8E6FF1}" dt="2025-06-08T18:14:46.912" v="825"/>
          <ac:spMkLst>
            <pc:docMk/>
            <pc:sldMk cId="3005366789" sldId="258"/>
            <ac:spMk id="67" creationId="{B9A81A07-963F-6608-B293-B81825FFE07B}"/>
          </ac:spMkLst>
        </pc:spChg>
        <pc:spChg chg="add del">
          <ac:chgData name="Ronit Nayak" userId="844c5ee002b749b9" providerId="Windows Live" clId="Web-{C6B08FCF-0C0F-A8E1-B717-7D4E0C8E6FF1}" dt="2025-06-08T18:14:46.912" v="824"/>
          <ac:spMkLst>
            <pc:docMk/>
            <pc:sldMk cId="3005366789" sldId="258"/>
            <ac:spMk id="68" creationId="{235AB242-C4A5-19F2-D17E-9131FC3A4344}"/>
          </ac:spMkLst>
        </pc:spChg>
        <pc:spChg chg="add del mod">
          <ac:chgData name="Ronit Nayak" userId="844c5ee002b749b9" providerId="Windows Live" clId="Web-{C6B08FCF-0C0F-A8E1-B717-7D4E0C8E6FF1}" dt="2025-06-08T18:16:51.229" v="858"/>
          <ac:spMkLst>
            <pc:docMk/>
            <pc:sldMk cId="3005366789" sldId="258"/>
            <ac:spMk id="69" creationId="{0AC1C9CF-B7E8-6344-A68C-9DB1C65F1296}"/>
          </ac:spMkLst>
        </pc:spChg>
        <pc:spChg chg="add mod">
          <ac:chgData name="Ronit Nayak" userId="844c5ee002b749b9" providerId="Windows Live" clId="Web-{C6B08FCF-0C0F-A8E1-B717-7D4E0C8E6FF1}" dt="2025-06-08T18:18:50.188" v="887" actId="1076"/>
          <ac:spMkLst>
            <pc:docMk/>
            <pc:sldMk cId="3005366789" sldId="258"/>
            <ac:spMk id="70" creationId="{2D76F028-A5E7-39C9-DE01-D2BEFC6BFBED}"/>
          </ac:spMkLst>
        </pc:spChg>
        <pc:picChg chg="add mod">
          <ac:chgData name="Ronit Nayak" userId="844c5ee002b749b9" providerId="Windows Live" clId="Web-{C6B08FCF-0C0F-A8E1-B717-7D4E0C8E6FF1}" dt="2025-06-08T10:56:49.804" v="463" actId="14100"/>
          <ac:picMkLst>
            <pc:docMk/>
            <pc:sldMk cId="3005366789" sldId="258"/>
            <ac:picMk id="12" creationId="{4DE94B3D-7E52-4D3C-06BF-87390E2178D3}"/>
          </ac:picMkLst>
        </pc:picChg>
        <pc:picChg chg="add del mod">
          <ac:chgData name="Ronit Nayak" userId="844c5ee002b749b9" providerId="Windows Live" clId="Web-{C6B08FCF-0C0F-A8E1-B717-7D4E0C8E6FF1}" dt="2025-06-08T10:53:12.511" v="446"/>
          <ac:picMkLst>
            <pc:docMk/>
            <pc:sldMk cId="3005366789" sldId="258"/>
            <ac:picMk id="13" creationId="{F2346466-E95E-2FF5-1F03-7B3F7EB5AB6F}"/>
          </ac:picMkLst>
        </pc:picChg>
        <pc:picChg chg="add mod">
          <ac:chgData name="Ronit Nayak" userId="844c5ee002b749b9" providerId="Windows Live" clId="Web-{C6B08FCF-0C0F-A8E1-B717-7D4E0C8E6FF1}" dt="2025-06-08T10:58:26.559" v="477" actId="1076"/>
          <ac:picMkLst>
            <pc:docMk/>
            <pc:sldMk cId="3005366789" sldId="258"/>
            <ac:picMk id="14" creationId="{4307EC38-2D05-8440-75F4-DDCCE779505D}"/>
          </ac:picMkLst>
        </pc:picChg>
        <pc:picChg chg="add mod">
          <ac:chgData name="Ronit Nayak" userId="844c5ee002b749b9" providerId="Windows Live" clId="Web-{C6B08FCF-0C0F-A8E1-B717-7D4E0C8E6FF1}" dt="2025-06-08T10:57:52.948" v="470" actId="1076"/>
          <ac:picMkLst>
            <pc:docMk/>
            <pc:sldMk cId="3005366789" sldId="258"/>
            <ac:picMk id="15" creationId="{1557ECFC-B8C0-B328-5DD9-A449DD3259DA}"/>
          </ac:picMkLst>
        </pc:picChg>
        <pc:picChg chg="add mod">
          <ac:chgData name="Ronit Nayak" userId="844c5ee002b749b9" providerId="Windows Live" clId="Web-{C6B08FCF-0C0F-A8E1-B717-7D4E0C8E6FF1}" dt="2025-06-08T10:57:21.290" v="466" actId="14100"/>
          <ac:picMkLst>
            <pc:docMk/>
            <pc:sldMk cId="3005366789" sldId="258"/>
            <ac:picMk id="16" creationId="{B7048280-87C8-1F65-B4B2-44ECC76C7B6A}"/>
          </ac:picMkLst>
        </pc:picChg>
        <pc:picChg chg="add mod">
          <ac:chgData name="Ronit Nayak" userId="844c5ee002b749b9" providerId="Windows Live" clId="Web-{C6B08FCF-0C0F-A8E1-B717-7D4E0C8E6FF1}" dt="2025-06-08T18:05:37.399" v="722" actId="1076"/>
          <ac:picMkLst>
            <pc:docMk/>
            <pc:sldMk cId="3005366789" sldId="258"/>
            <ac:picMk id="31" creationId="{F062F75D-9465-623B-99E0-9E78A37CBE2D}"/>
          </ac:picMkLst>
        </pc:picChg>
        <pc:picChg chg="add mod">
          <ac:chgData name="Ronit Nayak" userId="844c5ee002b749b9" providerId="Windows Live" clId="Web-{C6B08FCF-0C0F-A8E1-B717-7D4E0C8E6FF1}" dt="2025-06-08T18:04:57.084" v="713" actId="1076"/>
          <ac:picMkLst>
            <pc:docMk/>
            <pc:sldMk cId="3005366789" sldId="258"/>
            <ac:picMk id="32" creationId="{72703CCE-8115-EC22-E1F6-CD47DF9B01FA}"/>
          </ac:picMkLst>
        </pc:picChg>
        <pc:picChg chg="add mod">
          <ac:chgData name="Ronit Nayak" userId="844c5ee002b749b9" providerId="Windows Live" clId="Web-{C6B08FCF-0C0F-A8E1-B717-7D4E0C8E6FF1}" dt="2025-06-08T18:05:03.834" v="715" actId="1076"/>
          <ac:picMkLst>
            <pc:docMk/>
            <pc:sldMk cId="3005366789" sldId="258"/>
            <ac:picMk id="33" creationId="{8281518C-34E9-8AE5-C3BF-7108590304D5}"/>
          </ac:picMkLst>
        </pc:picChg>
        <pc:picChg chg="add mod">
          <ac:chgData name="Ronit Nayak" userId="844c5ee002b749b9" providerId="Windows Live" clId="Web-{C6B08FCF-0C0F-A8E1-B717-7D4E0C8E6FF1}" dt="2025-06-08T18:05:26.662" v="719" actId="1076"/>
          <ac:picMkLst>
            <pc:docMk/>
            <pc:sldMk cId="3005366789" sldId="258"/>
            <ac:picMk id="34" creationId="{6ABFA095-93A7-B1F0-3204-CCFEF86D7343}"/>
          </ac:picMkLst>
        </pc:picChg>
        <pc:cxnChg chg="add mod">
          <ac:chgData name="Ronit Nayak" userId="844c5ee002b749b9" providerId="Windows Live" clId="Web-{C6B08FCF-0C0F-A8E1-B717-7D4E0C8E6FF1}" dt="2025-06-08T18:01:05.550" v="690" actId="14100"/>
          <ac:cxnSpMkLst>
            <pc:docMk/>
            <pc:sldMk cId="3005366789" sldId="258"/>
            <ac:cxnSpMk id="13" creationId="{8EFBDC36-75C5-DF47-0FA0-8260E5990E8E}"/>
          </ac:cxnSpMkLst>
        </pc:cxnChg>
        <pc:cxnChg chg="add mod">
          <ac:chgData name="Ronit Nayak" userId="844c5ee002b749b9" providerId="Windows Live" clId="Web-{C6B08FCF-0C0F-A8E1-B717-7D4E0C8E6FF1}" dt="2025-06-08T18:13:47.693" v="813" actId="1076"/>
          <ac:cxnSpMkLst>
            <pc:docMk/>
            <pc:sldMk cId="3005366789" sldId="258"/>
            <ac:cxnSpMk id="17" creationId="{2A9C7883-C000-D719-1AC1-39E34F471E55}"/>
          </ac:cxnSpMkLst>
        </pc:cxnChg>
        <pc:cxnChg chg="add mod">
          <ac:chgData name="Ronit Nayak" userId="844c5ee002b749b9" providerId="Windows Live" clId="Web-{C6B08FCF-0C0F-A8E1-B717-7D4E0C8E6FF1}" dt="2025-06-08T18:13:54.943" v="814" actId="1076"/>
          <ac:cxnSpMkLst>
            <pc:docMk/>
            <pc:sldMk cId="3005366789" sldId="258"/>
            <ac:cxnSpMk id="18" creationId="{3793CB30-BA90-413D-B4D7-4AD533FE9BED}"/>
          </ac:cxnSpMkLst>
        </pc:cxnChg>
        <pc:cxnChg chg="add mod">
          <ac:chgData name="Ronit Nayak" userId="844c5ee002b749b9" providerId="Windows Live" clId="Web-{C6B08FCF-0C0F-A8E1-B717-7D4E0C8E6FF1}" dt="2025-06-08T18:13:39.239" v="812" actId="1076"/>
          <ac:cxnSpMkLst>
            <pc:docMk/>
            <pc:sldMk cId="3005366789" sldId="258"/>
            <ac:cxnSpMk id="19" creationId="{893019EE-3472-2F63-878D-51049911D04D}"/>
          </ac:cxnSpMkLst>
        </pc:cxnChg>
        <pc:cxnChg chg="add mod">
          <ac:chgData name="Ronit Nayak" userId="844c5ee002b749b9" providerId="Windows Live" clId="Web-{C6B08FCF-0C0F-A8E1-B717-7D4E0C8E6FF1}" dt="2025-06-08T17:53:53.760" v="638" actId="1076"/>
          <ac:cxnSpMkLst>
            <pc:docMk/>
            <pc:sldMk cId="3005366789" sldId="258"/>
            <ac:cxnSpMk id="20" creationId="{5C4971C5-8599-6BAB-98EE-10D51AA0CFD2}"/>
          </ac:cxnSpMkLst>
        </pc:cxnChg>
        <pc:cxnChg chg="add mod">
          <ac:chgData name="Ronit Nayak" userId="844c5ee002b749b9" providerId="Windows Live" clId="Web-{C6B08FCF-0C0F-A8E1-B717-7D4E0C8E6FF1}" dt="2025-06-08T17:54:34.354" v="644" actId="1076"/>
          <ac:cxnSpMkLst>
            <pc:docMk/>
            <pc:sldMk cId="3005366789" sldId="258"/>
            <ac:cxnSpMk id="21" creationId="{69500E23-1B56-4272-3F1C-689322840DB2}"/>
          </ac:cxnSpMkLst>
        </pc:cxnChg>
        <pc:cxnChg chg="add del mod">
          <ac:chgData name="Ronit Nayak" userId="844c5ee002b749b9" providerId="Windows Live" clId="Web-{C6B08FCF-0C0F-A8E1-B717-7D4E0C8E6FF1}" dt="2025-06-08T17:58:19.267" v="675"/>
          <ac:cxnSpMkLst>
            <pc:docMk/>
            <pc:sldMk cId="3005366789" sldId="258"/>
            <ac:cxnSpMk id="22" creationId="{B178DBA3-2985-55A3-112B-522C558BB014}"/>
          </ac:cxnSpMkLst>
        </pc:cxnChg>
        <pc:cxnChg chg="add del mod">
          <ac:chgData name="Ronit Nayak" userId="844c5ee002b749b9" providerId="Windows Live" clId="Web-{C6B08FCF-0C0F-A8E1-B717-7D4E0C8E6FF1}" dt="2025-06-08T17:57:33.829" v="669"/>
          <ac:cxnSpMkLst>
            <pc:docMk/>
            <pc:sldMk cId="3005366789" sldId="258"/>
            <ac:cxnSpMk id="23" creationId="{4400FFC0-41A8-6AAF-88C2-3836725DA865}"/>
          </ac:cxnSpMkLst>
        </pc:cxnChg>
        <pc:cxnChg chg="add del mod">
          <ac:chgData name="Ronit Nayak" userId="844c5ee002b749b9" providerId="Windows Live" clId="Web-{C6B08FCF-0C0F-A8E1-B717-7D4E0C8E6FF1}" dt="2025-06-08T18:00:39.581" v="688"/>
          <ac:cxnSpMkLst>
            <pc:docMk/>
            <pc:sldMk cId="3005366789" sldId="258"/>
            <ac:cxnSpMk id="24" creationId="{021D31FF-85F2-CFE7-DBC7-798D86DAE29D}"/>
          </ac:cxnSpMkLst>
        </pc:cxnChg>
        <pc:cxnChg chg="add del mod">
          <ac:chgData name="Ronit Nayak" userId="844c5ee002b749b9" providerId="Windows Live" clId="Web-{C6B08FCF-0C0F-A8E1-B717-7D4E0C8E6FF1}" dt="2025-06-08T18:00:36.409" v="687"/>
          <ac:cxnSpMkLst>
            <pc:docMk/>
            <pc:sldMk cId="3005366789" sldId="258"/>
            <ac:cxnSpMk id="25" creationId="{BC0C0A41-F0D9-53A6-AF97-3F652DDCFBAC}"/>
          </ac:cxnSpMkLst>
        </pc:cxnChg>
        <pc:cxnChg chg="add del mod">
          <ac:chgData name="Ronit Nayak" userId="844c5ee002b749b9" providerId="Windows Live" clId="Web-{C6B08FCF-0C0F-A8E1-B717-7D4E0C8E6FF1}" dt="2025-06-08T18:00:33.081" v="686"/>
          <ac:cxnSpMkLst>
            <pc:docMk/>
            <pc:sldMk cId="3005366789" sldId="258"/>
            <ac:cxnSpMk id="26" creationId="{0BDAA278-EEB0-4652-5C80-A9BB2E0CF384}"/>
          </ac:cxnSpMkLst>
        </pc:cxnChg>
        <pc:cxnChg chg="add mod">
          <ac:chgData name="Ronit Nayak" userId="844c5ee002b749b9" providerId="Windows Live" clId="Web-{C6B08FCF-0C0F-A8E1-B717-7D4E0C8E6FF1}" dt="2025-06-08T18:01:57.347" v="694" actId="14100"/>
          <ac:cxnSpMkLst>
            <pc:docMk/>
            <pc:sldMk cId="3005366789" sldId="258"/>
            <ac:cxnSpMk id="27" creationId="{7B065849-FFAE-B7D5-5A43-8185DC9FB9E8}"/>
          </ac:cxnSpMkLst>
        </pc:cxnChg>
        <pc:cxnChg chg="add mod">
          <ac:chgData name="Ronit Nayak" userId="844c5ee002b749b9" providerId="Windows Live" clId="Web-{C6B08FCF-0C0F-A8E1-B717-7D4E0C8E6FF1}" dt="2025-06-08T18:02:17.566" v="697" actId="14100"/>
          <ac:cxnSpMkLst>
            <pc:docMk/>
            <pc:sldMk cId="3005366789" sldId="258"/>
            <ac:cxnSpMk id="28" creationId="{70177FD9-4634-2A11-1C1A-93E91BBE3D27}"/>
          </ac:cxnSpMkLst>
        </pc:cxnChg>
        <pc:cxnChg chg="add mod">
          <ac:chgData name="Ronit Nayak" userId="844c5ee002b749b9" providerId="Windows Live" clId="Web-{C6B08FCF-0C0F-A8E1-B717-7D4E0C8E6FF1}" dt="2025-06-08T18:02:56.051" v="703" actId="14100"/>
          <ac:cxnSpMkLst>
            <pc:docMk/>
            <pc:sldMk cId="3005366789" sldId="258"/>
            <ac:cxnSpMk id="29" creationId="{E019716F-244F-D59C-8DD2-4CAFDAF0CD77}"/>
          </ac:cxnSpMkLst>
        </pc:cxnChg>
        <pc:cxnChg chg="add mod">
          <ac:chgData name="Ronit Nayak" userId="844c5ee002b749b9" providerId="Windows Live" clId="Web-{C6B08FCF-0C0F-A8E1-B717-7D4E0C8E6FF1}" dt="2025-06-08T18:03:19.489" v="706" actId="14100"/>
          <ac:cxnSpMkLst>
            <pc:docMk/>
            <pc:sldMk cId="3005366789" sldId="258"/>
            <ac:cxnSpMk id="30" creationId="{D9FC96D1-B323-957E-ED70-29F60BFA06A6}"/>
          </ac:cxnSpMkLst>
        </pc:cxnChg>
      </pc:sldChg>
      <pc:sldChg chg="new">
        <pc:chgData name="Ronit Nayak" userId="844c5ee002b749b9" providerId="Windows Live" clId="Web-{C6B08FCF-0C0F-A8E1-B717-7D4E0C8E6FF1}" dt="2025-06-08T18:22:16.494" v="915"/>
        <pc:sldMkLst>
          <pc:docMk/>
          <pc:sldMk cId="4173868700" sldId="259"/>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4CBE8-2443-4E77-93D4-7D3B1FE2CF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BB12A07-6B07-2211-DF08-C090AF657D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4D61730-DBC5-846B-845B-CA2E109D9D54}"/>
              </a:ext>
            </a:extLst>
          </p:cNvPr>
          <p:cNvSpPr>
            <a:spLocks noGrp="1"/>
          </p:cNvSpPr>
          <p:nvPr>
            <p:ph type="dt" sz="half" idx="10"/>
          </p:nvPr>
        </p:nvSpPr>
        <p:spPr/>
        <p:txBody>
          <a:bodyPr/>
          <a:lstStyle/>
          <a:p>
            <a:fld id="{D1D1EADE-8E88-4C7C-8AC5-FB148DE4940E}" type="datetime1">
              <a:rPr lang="en-US" smtClean="0"/>
              <a:t>7/13/2025</a:t>
            </a:fld>
            <a:endParaRPr lang="en-US"/>
          </a:p>
        </p:txBody>
      </p:sp>
      <p:sp>
        <p:nvSpPr>
          <p:cNvPr id="5" name="Footer Placeholder 4">
            <a:extLst>
              <a:ext uri="{FF2B5EF4-FFF2-40B4-BE49-F238E27FC236}">
                <a16:creationId xmlns:a16="http://schemas.microsoft.com/office/drawing/2014/main" id="{C692E6A1-376C-1779-C10E-B9710BEAADB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61B402F-B3F1-4EA7-95AC-7779E648B08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160091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6E4C2-8D61-44E8-E369-4218DA026B5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BE6EA8E-91FA-87A0-18F8-0D25AF6123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8D5E05-92A8-2070-5FC0-E211F71CA720}"/>
              </a:ext>
            </a:extLst>
          </p:cNvPr>
          <p:cNvSpPr>
            <a:spLocks noGrp="1"/>
          </p:cNvSpPr>
          <p:nvPr>
            <p:ph type="dt" sz="half" idx="10"/>
          </p:nvPr>
        </p:nvSpPr>
        <p:spPr/>
        <p:txBody>
          <a:bodyPr/>
          <a:lstStyle/>
          <a:p>
            <a:fld id="{E31BA835-12AC-4E8F-955A-EA3F4DE2791F}" type="datetime1">
              <a:rPr lang="en-US" smtClean="0"/>
              <a:t>7/13/2025</a:t>
            </a:fld>
            <a:endParaRPr lang="en-US"/>
          </a:p>
        </p:txBody>
      </p:sp>
      <p:sp>
        <p:nvSpPr>
          <p:cNvPr id="5" name="Footer Placeholder 4">
            <a:extLst>
              <a:ext uri="{FF2B5EF4-FFF2-40B4-BE49-F238E27FC236}">
                <a16:creationId xmlns:a16="http://schemas.microsoft.com/office/drawing/2014/main" id="{134E3B59-4CB7-FE40-1C95-7D6E9EB394F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441FF16-83B0-3DF2-D482-7B9A8E152980}"/>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89109857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240AD5-CEF6-0F3A-C6E7-C67C5983107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50CDE74-0AD6-DC8D-7553-A2DCA4544BC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BD81C2-2518-9994-46EF-4557BE428E4E}"/>
              </a:ext>
            </a:extLst>
          </p:cNvPr>
          <p:cNvSpPr>
            <a:spLocks noGrp="1"/>
          </p:cNvSpPr>
          <p:nvPr>
            <p:ph type="dt" sz="half" idx="10"/>
          </p:nvPr>
        </p:nvSpPr>
        <p:spPr/>
        <p:txBody>
          <a:bodyPr/>
          <a:lstStyle/>
          <a:p>
            <a:fld id="{E31BA835-12AC-4E8F-955A-EA3F4DE2791F}" type="datetime1">
              <a:rPr lang="en-US" smtClean="0"/>
              <a:t>7/13/2025</a:t>
            </a:fld>
            <a:endParaRPr lang="en-US"/>
          </a:p>
        </p:txBody>
      </p:sp>
      <p:sp>
        <p:nvSpPr>
          <p:cNvPr id="5" name="Footer Placeholder 4">
            <a:extLst>
              <a:ext uri="{FF2B5EF4-FFF2-40B4-BE49-F238E27FC236}">
                <a16:creationId xmlns:a16="http://schemas.microsoft.com/office/drawing/2014/main" id="{856C843C-B1D0-2844-A1FC-5A3EEC91C90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BDEA230-D7BE-E611-A8A5-D1653950A0E5}"/>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43026694"/>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5092C-66A7-7508-498A-20434B950B2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AC93CE9-5B52-79F3-946C-31CF27CA0A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49AA437-B846-A825-5AB3-F70F111221ED}"/>
              </a:ext>
            </a:extLst>
          </p:cNvPr>
          <p:cNvSpPr>
            <a:spLocks noGrp="1"/>
          </p:cNvSpPr>
          <p:nvPr>
            <p:ph type="dt" sz="half" idx="10"/>
          </p:nvPr>
        </p:nvSpPr>
        <p:spPr/>
        <p:txBody>
          <a:bodyPr/>
          <a:lstStyle/>
          <a:p>
            <a:fld id="{E31BA835-12AC-4E8F-955A-EA3F4DE2791F}" type="datetime1">
              <a:rPr lang="en-US" smtClean="0"/>
              <a:t>7/13/2025</a:t>
            </a:fld>
            <a:endParaRPr lang="en-US"/>
          </a:p>
        </p:txBody>
      </p:sp>
      <p:sp>
        <p:nvSpPr>
          <p:cNvPr id="5" name="Footer Placeholder 4">
            <a:extLst>
              <a:ext uri="{FF2B5EF4-FFF2-40B4-BE49-F238E27FC236}">
                <a16:creationId xmlns:a16="http://schemas.microsoft.com/office/drawing/2014/main" id="{69D4DAE4-3E06-321B-D68F-2B70AD83154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2C66995-6706-A227-C4BC-1AD83F230C74}"/>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1932855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9B190-95F0-D58C-886E-543A0BB46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3FE3ED3-8288-7C96-CC87-F1EE51A049F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D22588-CE50-590C-5626-0939ACF66744}"/>
              </a:ext>
            </a:extLst>
          </p:cNvPr>
          <p:cNvSpPr>
            <a:spLocks noGrp="1"/>
          </p:cNvSpPr>
          <p:nvPr>
            <p:ph type="dt" sz="half" idx="10"/>
          </p:nvPr>
        </p:nvSpPr>
        <p:spPr/>
        <p:txBody>
          <a:bodyPr/>
          <a:lstStyle/>
          <a:p>
            <a:fld id="{63DB64E7-5594-42A3-ADBF-E95A7ACEAD64}" type="datetime1">
              <a:rPr lang="en-US" smtClean="0"/>
              <a:t>7/13/2025</a:t>
            </a:fld>
            <a:endParaRPr lang="en-US"/>
          </a:p>
        </p:txBody>
      </p:sp>
      <p:sp>
        <p:nvSpPr>
          <p:cNvPr id="5" name="Footer Placeholder 4">
            <a:extLst>
              <a:ext uri="{FF2B5EF4-FFF2-40B4-BE49-F238E27FC236}">
                <a16:creationId xmlns:a16="http://schemas.microsoft.com/office/drawing/2014/main" id="{0F25BC64-7545-D870-77E5-BA510803645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F25F49E-131A-C3EC-87E5-08FDFA8B71B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715642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78971-F043-CC05-6F95-682F04BEB6D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2C1D938-CCBC-F354-E909-02E715B352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D60540E-7245-D437-C62A-EDFDCBCAD0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62F052C-0587-3322-214A-7E29E0BC0192}"/>
              </a:ext>
            </a:extLst>
          </p:cNvPr>
          <p:cNvSpPr>
            <a:spLocks noGrp="1"/>
          </p:cNvSpPr>
          <p:nvPr>
            <p:ph type="dt" sz="half" idx="10"/>
          </p:nvPr>
        </p:nvSpPr>
        <p:spPr/>
        <p:txBody>
          <a:bodyPr/>
          <a:lstStyle/>
          <a:p>
            <a:fld id="{E31BA835-12AC-4E8F-955A-EA3F4DE2791F}" type="datetime1">
              <a:rPr lang="en-US" smtClean="0"/>
              <a:t>7/13/2025</a:t>
            </a:fld>
            <a:endParaRPr lang="en-US"/>
          </a:p>
        </p:txBody>
      </p:sp>
      <p:sp>
        <p:nvSpPr>
          <p:cNvPr id="6" name="Footer Placeholder 5">
            <a:extLst>
              <a:ext uri="{FF2B5EF4-FFF2-40B4-BE49-F238E27FC236}">
                <a16:creationId xmlns:a16="http://schemas.microsoft.com/office/drawing/2014/main" id="{D5150AE2-4FBC-102A-687A-4490FEEF785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AF600EB-6FD5-96A6-5F04-973BA8F59740}"/>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95771585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15CF8-2411-D843-378B-E0BA615017D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4833106-8BEC-5FC9-14FB-850A49523D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39DB56-97C8-7E96-CCAE-639ADE00F0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5C905D7-9C11-240F-43CE-8D8519B416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C537C0-14C3-853A-405A-55E2036C908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924160A-6F94-238A-979D-A11954CA9BE6}"/>
              </a:ext>
            </a:extLst>
          </p:cNvPr>
          <p:cNvSpPr>
            <a:spLocks noGrp="1"/>
          </p:cNvSpPr>
          <p:nvPr>
            <p:ph type="dt" sz="half" idx="10"/>
          </p:nvPr>
        </p:nvSpPr>
        <p:spPr/>
        <p:txBody>
          <a:bodyPr/>
          <a:lstStyle/>
          <a:p>
            <a:fld id="{E31BA835-12AC-4E8F-955A-EA3F4DE2791F}" type="datetime1">
              <a:rPr lang="en-US" smtClean="0"/>
              <a:t>7/13/2025</a:t>
            </a:fld>
            <a:endParaRPr lang="en-US"/>
          </a:p>
        </p:txBody>
      </p:sp>
      <p:sp>
        <p:nvSpPr>
          <p:cNvPr id="8" name="Footer Placeholder 7">
            <a:extLst>
              <a:ext uri="{FF2B5EF4-FFF2-40B4-BE49-F238E27FC236}">
                <a16:creationId xmlns:a16="http://schemas.microsoft.com/office/drawing/2014/main" id="{DB1A7B5D-4CAA-BB95-44C5-7E23860827C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BAF1929-7881-3107-C9E6-DE3FE17A7E94}"/>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9323003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5CA23-8BF9-C475-9B7A-AF5C21BBD30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A0B78F2-F02A-53BA-9722-FDCC1D54BED9}"/>
              </a:ext>
            </a:extLst>
          </p:cNvPr>
          <p:cNvSpPr>
            <a:spLocks noGrp="1"/>
          </p:cNvSpPr>
          <p:nvPr>
            <p:ph type="dt" sz="half" idx="10"/>
          </p:nvPr>
        </p:nvSpPr>
        <p:spPr/>
        <p:txBody>
          <a:bodyPr/>
          <a:lstStyle/>
          <a:p>
            <a:fld id="{89BC9412-2452-4BED-A324-9D8C115361AD}" type="datetime1">
              <a:rPr lang="en-US" smtClean="0"/>
              <a:t>7/13/2025</a:t>
            </a:fld>
            <a:endParaRPr lang="en-US"/>
          </a:p>
        </p:txBody>
      </p:sp>
      <p:sp>
        <p:nvSpPr>
          <p:cNvPr id="4" name="Footer Placeholder 3">
            <a:extLst>
              <a:ext uri="{FF2B5EF4-FFF2-40B4-BE49-F238E27FC236}">
                <a16:creationId xmlns:a16="http://schemas.microsoft.com/office/drawing/2014/main" id="{86ED54CC-62B4-201F-1A5F-AC809BB7521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A20C056-9148-DE18-CD90-6B5A17496F25}"/>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763005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D77CCC-911E-BD3B-40A6-545AC8DE84A8}"/>
              </a:ext>
            </a:extLst>
          </p:cNvPr>
          <p:cNvSpPr>
            <a:spLocks noGrp="1"/>
          </p:cNvSpPr>
          <p:nvPr>
            <p:ph type="dt" sz="half" idx="10"/>
          </p:nvPr>
        </p:nvSpPr>
        <p:spPr/>
        <p:txBody>
          <a:bodyPr/>
          <a:lstStyle/>
          <a:p>
            <a:fld id="{F5318F62-D251-40E8-A23C-F4CFE9FEAB41}" type="datetime1">
              <a:rPr lang="en-US" smtClean="0"/>
              <a:t>7/13/2025</a:t>
            </a:fld>
            <a:endParaRPr lang="en-US"/>
          </a:p>
        </p:txBody>
      </p:sp>
      <p:sp>
        <p:nvSpPr>
          <p:cNvPr id="3" name="Footer Placeholder 2">
            <a:extLst>
              <a:ext uri="{FF2B5EF4-FFF2-40B4-BE49-F238E27FC236}">
                <a16:creationId xmlns:a16="http://schemas.microsoft.com/office/drawing/2014/main" id="{711F1C76-9366-61BE-A599-2DAE27F6A3D0}"/>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CAB4051-5DA7-D15E-4F8C-A740285B6E5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32948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F19D-2A87-59E9-0C0B-293E821DF6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1A99D53-8718-B995-AF1D-6B2FD847AA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1C6EB6F-EA2A-A063-EFA9-634E2F0F6F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21C20C-C93A-4DFF-EDE6-4BA99E42C893}"/>
              </a:ext>
            </a:extLst>
          </p:cNvPr>
          <p:cNvSpPr>
            <a:spLocks noGrp="1"/>
          </p:cNvSpPr>
          <p:nvPr>
            <p:ph type="dt" sz="half" idx="10"/>
          </p:nvPr>
        </p:nvSpPr>
        <p:spPr/>
        <p:txBody>
          <a:bodyPr/>
          <a:lstStyle/>
          <a:p>
            <a:fld id="{E31BA835-12AC-4E8F-955A-EA3F4DE2791F}" type="datetime1">
              <a:rPr lang="en-US" smtClean="0"/>
              <a:t>7/13/2025</a:t>
            </a:fld>
            <a:endParaRPr lang="en-US"/>
          </a:p>
        </p:txBody>
      </p:sp>
      <p:sp>
        <p:nvSpPr>
          <p:cNvPr id="6" name="Footer Placeholder 5">
            <a:extLst>
              <a:ext uri="{FF2B5EF4-FFF2-40B4-BE49-F238E27FC236}">
                <a16:creationId xmlns:a16="http://schemas.microsoft.com/office/drawing/2014/main" id="{D14589CD-7A92-3DDD-BC16-8778DF02CDF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7DB8A6F-88DD-9A8D-E01F-5FD7F922617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76489674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3C3DE-5BBB-3091-CA7E-620440F703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7532B49-AE64-2149-B38C-A9365918EA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BA71AA3-7794-8BC2-FAE9-8E6F18EDF1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FD3D68-BF3D-A4D5-2D5E-09C64C1937F7}"/>
              </a:ext>
            </a:extLst>
          </p:cNvPr>
          <p:cNvSpPr>
            <a:spLocks noGrp="1"/>
          </p:cNvSpPr>
          <p:nvPr>
            <p:ph type="dt" sz="half" idx="10"/>
          </p:nvPr>
        </p:nvSpPr>
        <p:spPr/>
        <p:txBody>
          <a:bodyPr/>
          <a:lstStyle/>
          <a:p>
            <a:fld id="{50BA65D8-0540-4835-AE5C-25D29DBA01BE}" type="datetime1">
              <a:rPr lang="en-US" smtClean="0"/>
              <a:t>7/13/2025</a:t>
            </a:fld>
            <a:endParaRPr lang="en-US"/>
          </a:p>
        </p:txBody>
      </p:sp>
      <p:sp>
        <p:nvSpPr>
          <p:cNvPr id="6" name="Footer Placeholder 5">
            <a:extLst>
              <a:ext uri="{FF2B5EF4-FFF2-40B4-BE49-F238E27FC236}">
                <a16:creationId xmlns:a16="http://schemas.microsoft.com/office/drawing/2014/main" id="{85360B5B-0737-49C5-5F25-EF6A2E2FFBB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656C5B6-9E9D-44C9-7FA3-A704AE0A113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752525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190031-FB01-0C3D-1766-E518A594D2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F2B69D0-A6B5-FD5B-AF42-0FF6948996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AC73224-A43B-5065-184A-AA63D1A108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31BA835-12AC-4E8F-955A-EA3F4DE2791F}" type="datetime1">
              <a:rPr lang="en-US" smtClean="0"/>
              <a:t>7/13/2025</a:t>
            </a:fld>
            <a:endParaRPr lang="en-US"/>
          </a:p>
        </p:txBody>
      </p:sp>
      <p:sp>
        <p:nvSpPr>
          <p:cNvPr id="5" name="Footer Placeholder 4">
            <a:extLst>
              <a:ext uri="{FF2B5EF4-FFF2-40B4-BE49-F238E27FC236}">
                <a16:creationId xmlns:a16="http://schemas.microsoft.com/office/drawing/2014/main" id="{D37DA882-4D95-3C7A-B0D2-D0444B383F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C9191924-0D39-466B-46FC-BB2334945C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7E7843D-FF13-4365-9478-9625B70A2705}" type="slidenum">
              <a:rPr lang="en-US" smtClean="0"/>
              <a:t>‹#›</a:t>
            </a:fld>
            <a:endParaRPr lang="en-US"/>
          </a:p>
        </p:txBody>
      </p:sp>
    </p:spTree>
    <p:extLst>
      <p:ext uri="{BB962C8B-B14F-4D97-AF65-F5344CB8AC3E}">
        <p14:creationId xmlns:p14="http://schemas.microsoft.com/office/powerpoint/2010/main" val="230576951"/>
      </p:ext>
    </p:extLst>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 id="2147483989" r:id="rId9"/>
    <p:sldLayoutId id="2147483990" r:id="rId10"/>
    <p:sldLayoutId id="214748399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1.png"/><Relationship Id="rId7" Type="http://schemas.openxmlformats.org/officeDocument/2006/relationships/image" Target="../media/image26.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31.jpeg"/><Relationship Id="rId5" Type="http://schemas.openxmlformats.org/officeDocument/2006/relationships/image" Target="../media/image23.png"/><Relationship Id="rId10" Type="http://schemas.openxmlformats.org/officeDocument/2006/relationships/image" Target="../media/image30.png"/><Relationship Id="rId4" Type="http://schemas.openxmlformats.org/officeDocument/2006/relationships/image" Target="../media/image22.png"/><Relationship Id="rId9" Type="http://schemas.openxmlformats.org/officeDocument/2006/relationships/image" Target="../media/image29.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2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package" Target="../embeddings/Microsoft_Excel_Worksheet.xlsx"/><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svg"/><Relationship Id="rId7" Type="http://schemas.openxmlformats.org/officeDocument/2006/relationships/image" Target="../media/image13.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3.svg"/><Relationship Id="rId5" Type="http://schemas.openxmlformats.org/officeDocument/2006/relationships/image" Target="../media/image11.svg"/><Relationship Id="rId10" Type="http://schemas.openxmlformats.org/officeDocument/2006/relationships/image" Target="../media/image2.png"/><Relationship Id="rId4" Type="http://schemas.openxmlformats.org/officeDocument/2006/relationships/image" Target="../media/image10.png"/><Relationship Id="rId9" Type="http://schemas.openxmlformats.org/officeDocument/2006/relationships/image" Target="../media/image15.sv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03400" y="871758"/>
            <a:ext cx="5227171" cy="3871143"/>
          </a:xfrm>
        </p:spPr>
        <p:txBody>
          <a:bodyPr>
            <a:normAutofit/>
          </a:bodyPr>
          <a:lstStyle/>
          <a:p>
            <a:r>
              <a:rPr lang="en-US"/>
              <a:t>SQL Data Warehouse &amp; Analytics Project</a:t>
            </a:r>
          </a:p>
        </p:txBody>
      </p:sp>
      <p:pic>
        <p:nvPicPr>
          <p:cNvPr id="5" name="Picture 4" descr="Pipes over the sea">
            <a:extLst>
              <a:ext uri="{FF2B5EF4-FFF2-40B4-BE49-F238E27FC236}">
                <a16:creationId xmlns:a16="http://schemas.microsoft.com/office/drawing/2014/main" id="{72AE9A0B-9698-C744-269E-FE3DABFBAD3E}"/>
              </a:ext>
            </a:extLst>
          </p:cNvPr>
          <p:cNvPicPr>
            <a:picLocks noChangeAspect="1"/>
          </p:cNvPicPr>
          <p:nvPr/>
        </p:nvPicPr>
        <p:blipFill>
          <a:blip r:embed="rId2"/>
          <a:srcRect l="14722" r="23195"/>
          <a:stretch>
            <a:fillRect/>
          </a:stretch>
        </p:blipFill>
        <p:spPr>
          <a:xfrm>
            <a:off x="6515100" y="10"/>
            <a:ext cx="5676900" cy="6857990"/>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8313DF14-5AD6-8E6C-9678-2B238B4C4354}"/>
              </a:ext>
            </a:extLst>
          </p:cNvPr>
          <p:cNvCxnSpPr/>
          <p:nvPr/>
        </p:nvCxnSpPr>
        <p:spPr>
          <a:xfrm>
            <a:off x="5780314" y="892629"/>
            <a:ext cx="32658" cy="5029199"/>
          </a:xfrm>
          <a:prstGeom prst="straightConnector1">
            <a:avLst/>
          </a:prstGeom>
          <a:ln/>
        </p:spPr>
        <p:style>
          <a:lnRef idx="1">
            <a:schemeClr val="dk1"/>
          </a:lnRef>
          <a:fillRef idx="0">
            <a:schemeClr val="dk1"/>
          </a:fillRef>
          <a:effectRef idx="0">
            <a:schemeClr val="dk1"/>
          </a:effectRef>
          <a:fontRef idx="minor">
            <a:schemeClr val="tx1"/>
          </a:fontRef>
        </p:style>
      </p:cxnSp>
      <p:pic>
        <p:nvPicPr>
          <p:cNvPr id="2" name="Picture 1" descr="icon excel clipart 10 free Cliparts | Download images on Clipground 2024">
            <a:extLst>
              <a:ext uri="{FF2B5EF4-FFF2-40B4-BE49-F238E27FC236}">
                <a16:creationId xmlns:a16="http://schemas.microsoft.com/office/drawing/2014/main" id="{48A4DF5D-FE6A-5FBC-80FF-B59BEAACB7A5}"/>
              </a:ext>
            </a:extLst>
          </p:cNvPr>
          <p:cNvPicPr>
            <a:picLocks noChangeAspect="1"/>
          </p:cNvPicPr>
          <p:nvPr/>
        </p:nvPicPr>
        <p:blipFill>
          <a:blip r:embed="rId2"/>
          <a:stretch>
            <a:fillRect/>
          </a:stretch>
        </p:blipFill>
        <p:spPr>
          <a:xfrm>
            <a:off x="6609928" y="2048966"/>
            <a:ext cx="671849" cy="661116"/>
          </a:xfrm>
          <a:prstGeom prst="rect">
            <a:avLst/>
          </a:prstGeom>
        </p:spPr>
      </p:pic>
      <p:pic>
        <p:nvPicPr>
          <p:cNvPr id="3" name="Picture 2" descr="PowerPoint logo transparente png 31702139 PNG">
            <a:extLst>
              <a:ext uri="{FF2B5EF4-FFF2-40B4-BE49-F238E27FC236}">
                <a16:creationId xmlns:a16="http://schemas.microsoft.com/office/drawing/2014/main" id="{1E737CFE-11F8-2BF9-95A5-3F493BA585D2}"/>
              </a:ext>
            </a:extLst>
          </p:cNvPr>
          <p:cNvPicPr>
            <a:picLocks noChangeAspect="1"/>
          </p:cNvPicPr>
          <p:nvPr/>
        </p:nvPicPr>
        <p:blipFill>
          <a:blip r:embed="rId3"/>
          <a:stretch>
            <a:fillRect/>
          </a:stretch>
        </p:blipFill>
        <p:spPr>
          <a:xfrm>
            <a:off x="8402239" y="1887980"/>
            <a:ext cx="886494" cy="929425"/>
          </a:xfrm>
          <a:prstGeom prst="rect">
            <a:avLst/>
          </a:prstGeom>
        </p:spPr>
      </p:pic>
      <p:pic>
        <p:nvPicPr>
          <p:cNvPr id="5" name="Picture 4" descr="Microsoft Power BI Logo and symbol, meaning, history, PNG, brand">
            <a:extLst>
              <a:ext uri="{FF2B5EF4-FFF2-40B4-BE49-F238E27FC236}">
                <a16:creationId xmlns:a16="http://schemas.microsoft.com/office/drawing/2014/main" id="{21ECBB30-74B6-6815-2FF7-56B58C14BDF3}"/>
              </a:ext>
            </a:extLst>
          </p:cNvPr>
          <p:cNvPicPr>
            <a:picLocks noChangeAspect="1"/>
          </p:cNvPicPr>
          <p:nvPr/>
        </p:nvPicPr>
        <p:blipFill>
          <a:blip r:embed="rId4"/>
          <a:stretch>
            <a:fillRect/>
          </a:stretch>
        </p:blipFill>
        <p:spPr>
          <a:xfrm>
            <a:off x="10012095" y="1876310"/>
            <a:ext cx="1294328" cy="727388"/>
          </a:xfrm>
          <a:prstGeom prst="rect">
            <a:avLst/>
          </a:prstGeom>
        </p:spPr>
      </p:pic>
      <p:pic>
        <p:nvPicPr>
          <p:cNvPr id="6" name="Picture 5" descr="User Png Icon #151945 - Free Icons Library">
            <a:extLst>
              <a:ext uri="{FF2B5EF4-FFF2-40B4-BE49-F238E27FC236}">
                <a16:creationId xmlns:a16="http://schemas.microsoft.com/office/drawing/2014/main" id="{B32375C1-C0B7-A3CE-BFF8-FAA03F67CACA}"/>
              </a:ext>
            </a:extLst>
          </p:cNvPr>
          <p:cNvPicPr>
            <a:picLocks noChangeAspect="1"/>
          </p:cNvPicPr>
          <p:nvPr/>
        </p:nvPicPr>
        <p:blipFill>
          <a:blip r:embed="rId5"/>
          <a:stretch>
            <a:fillRect/>
          </a:stretch>
        </p:blipFill>
        <p:spPr>
          <a:xfrm>
            <a:off x="8402237" y="911332"/>
            <a:ext cx="1015286" cy="972356"/>
          </a:xfrm>
          <a:prstGeom prst="rect">
            <a:avLst/>
          </a:prstGeom>
        </p:spPr>
      </p:pic>
      <p:pic>
        <p:nvPicPr>
          <p:cNvPr id="17" name="Picture 16" descr="Database PNG Transparent Images | PNG All">
            <a:extLst>
              <a:ext uri="{FF2B5EF4-FFF2-40B4-BE49-F238E27FC236}">
                <a16:creationId xmlns:a16="http://schemas.microsoft.com/office/drawing/2014/main" id="{679E6406-0D2E-0198-BA02-81E8F2F280BC}"/>
              </a:ext>
            </a:extLst>
          </p:cNvPr>
          <p:cNvPicPr>
            <a:picLocks noChangeAspect="1"/>
          </p:cNvPicPr>
          <p:nvPr/>
        </p:nvPicPr>
        <p:blipFill>
          <a:blip r:embed="rId6"/>
          <a:stretch>
            <a:fillRect/>
          </a:stretch>
        </p:blipFill>
        <p:spPr>
          <a:xfrm flipH="1">
            <a:off x="6612495" y="4917734"/>
            <a:ext cx="677444" cy="858594"/>
          </a:xfrm>
          <a:prstGeom prst="rect">
            <a:avLst/>
          </a:prstGeom>
        </p:spPr>
      </p:pic>
      <p:pic>
        <p:nvPicPr>
          <p:cNvPr id="27" name="Picture 26" descr="Database PNG Transparent Images | PNG All">
            <a:extLst>
              <a:ext uri="{FF2B5EF4-FFF2-40B4-BE49-F238E27FC236}">
                <a16:creationId xmlns:a16="http://schemas.microsoft.com/office/drawing/2014/main" id="{43626988-B49B-AE2B-4EF1-2ADFC448A14C}"/>
              </a:ext>
            </a:extLst>
          </p:cNvPr>
          <p:cNvPicPr>
            <a:picLocks noChangeAspect="1"/>
          </p:cNvPicPr>
          <p:nvPr/>
        </p:nvPicPr>
        <p:blipFill>
          <a:blip r:embed="rId6"/>
          <a:stretch>
            <a:fillRect/>
          </a:stretch>
        </p:blipFill>
        <p:spPr>
          <a:xfrm flipH="1">
            <a:off x="8565791" y="4917734"/>
            <a:ext cx="677444" cy="858594"/>
          </a:xfrm>
          <a:prstGeom prst="rect">
            <a:avLst/>
          </a:prstGeom>
        </p:spPr>
      </p:pic>
      <p:pic>
        <p:nvPicPr>
          <p:cNvPr id="36" name="Picture 35" descr="Database PNG Transparent Images | PNG All">
            <a:extLst>
              <a:ext uri="{FF2B5EF4-FFF2-40B4-BE49-F238E27FC236}">
                <a16:creationId xmlns:a16="http://schemas.microsoft.com/office/drawing/2014/main" id="{E85C8475-CEDA-8DC4-7511-CEAF6A66AFA3}"/>
              </a:ext>
            </a:extLst>
          </p:cNvPr>
          <p:cNvPicPr>
            <a:picLocks noChangeAspect="1"/>
          </p:cNvPicPr>
          <p:nvPr/>
        </p:nvPicPr>
        <p:blipFill>
          <a:blip r:embed="rId6"/>
          <a:stretch>
            <a:fillRect/>
          </a:stretch>
        </p:blipFill>
        <p:spPr>
          <a:xfrm flipH="1">
            <a:off x="10315171" y="4917734"/>
            <a:ext cx="677444" cy="858594"/>
          </a:xfrm>
          <a:prstGeom prst="rect">
            <a:avLst/>
          </a:prstGeom>
        </p:spPr>
      </p:pic>
      <p:cxnSp>
        <p:nvCxnSpPr>
          <p:cNvPr id="49" name="Straight Arrow Connector 48">
            <a:extLst>
              <a:ext uri="{FF2B5EF4-FFF2-40B4-BE49-F238E27FC236}">
                <a16:creationId xmlns:a16="http://schemas.microsoft.com/office/drawing/2014/main" id="{8B4495EC-D3C2-BFCA-70FC-49483555552F}"/>
              </a:ext>
            </a:extLst>
          </p:cNvPr>
          <p:cNvCxnSpPr>
            <a:cxnSpLocks/>
          </p:cNvCxnSpPr>
          <p:nvPr/>
        </p:nvCxnSpPr>
        <p:spPr>
          <a:xfrm>
            <a:off x="6865627" y="1446074"/>
            <a:ext cx="1612005" cy="2147"/>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0246AFF-982C-E1B3-BF09-A8B7720E6A52}"/>
              </a:ext>
            </a:extLst>
          </p:cNvPr>
          <p:cNvCxnSpPr>
            <a:cxnSpLocks/>
          </p:cNvCxnSpPr>
          <p:nvPr/>
        </p:nvCxnSpPr>
        <p:spPr>
          <a:xfrm>
            <a:off x="9409205" y="1392412"/>
            <a:ext cx="1408091" cy="2147"/>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6CA5867-A413-7B9C-BF34-109914AE61A4}"/>
              </a:ext>
            </a:extLst>
          </p:cNvPr>
          <p:cNvCxnSpPr>
            <a:cxnSpLocks/>
          </p:cNvCxnSpPr>
          <p:nvPr/>
        </p:nvCxnSpPr>
        <p:spPr>
          <a:xfrm>
            <a:off x="6868981" y="1460159"/>
            <a:ext cx="2147" cy="538767"/>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84E882F-025F-F946-B36A-4183180D74A3}"/>
              </a:ext>
            </a:extLst>
          </p:cNvPr>
          <p:cNvCxnSpPr>
            <a:cxnSpLocks/>
          </p:cNvCxnSpPr>
          <p:nvPr/>
        </p:nvCxnSpPr>
        <p:spPr>
          <a:xfrm>
            <a:off x="10807769" y="1395764"/>
            <a:ext cx="2147" cy="474373"/>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70518E4-52C1-8536-B2E9-DDA4873D37C2}"/>
              </a:ext>
            </a:extLst>
          </p:cNvPr>
          <p:cNvCxnSpPr>
            <a:cxnSpLocks/>
          </p:cNvCxnSpPr>
          <p:nvPr/>
        </p:nvCxnSpPr>
        <p:spPr>
          <a:xfrm>
            <a:off x="8886666" y="1878566"/>
            <a:ext cx="2147" cy="184600"/>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62" name="Picture 61" descr="icon excel clipart 10 free Cliparts | Download images on Clipground 2024">
            <a:extLst>
              <a:ext uri="{FF2B5EF4-FFF2-40B4-BE49-F238E27FC236}">
                <a16:creationId xmlns:a16="http://schemas.microsoft.com/office/drawing/2014/main" id="{7AFE7E7F-F59F-A217-EB68-0F5F28D476E2}"/>
              </a:ext>
            </a:extLst>
          </p:cNvPr>
          <p:cNvPicPr>
            <a:picLocks noChangeAspect="1"/>
          </p:cNvPicPr>
          <p:nvPr/>
        </p:nvPicPr>
        <p:blipFill>
          <a:blip r:embed="rId2"/>
          <a:stretch>
            <a:fillRect/>
          </a:stretch>
        </p:blipFill>
        <p:spPr>
          <a:xfrm>
            <a:off x="764300" y="2070738"/>
            <a:ext cx="671849" cy="661116"/>
          </a:xfrm>
          <a:prstGeom prst="rect">
            <a:avLst/>
          </a:prstGeom>
        </p:spPr>
      </p:pic>
      <p:pic>
        <p:nvPicPr>
          <p:cNvPr id="63" name="Picture 62" descr="PowerPoint logo transparente png 31702139 PNG">
            <a:extLst>
              <a:ext uri="{FF2B5EF4-FFF2-40B4-BE49-F238E27FC236}">
                <a16:creationId xmlns:a16="http://schemas.microsoft.com/office/drawing/2014/main" id="{2DE8F47F-0D70-4262-58AC-95BBE870AE43}"/>
              </a:ext>
            </a:extLst>
          </p:cNvPr>
          <p:cNvPicPr>
            <a:picLocks noChangeAspect="1"/>
          </p:cNvPicPr>
          <p:nvPr/>
        </p:nvPicPr>
        <p:blipFill>
          <a:blip r:embed="rId3"/>
          <a:stretch>
            <a:fillRect/>
          </a:stretch>
        </p:blipFill>
        <p:spPr>
          <a:xfrm>
            <a:off x="2556611" y="1909752"/>
            <a:ext cx="886494" cy="929425"/>
          </a:xfrm>
          <a:prstGeom prst="rect">
            <a:avLst/>
          </a:prstGeom>
        </p:spPr>
      </p:pic>
      <p:pic>
        <p:nvPicPr>
          <p:cNvPr id="64" name="Picture 63" descr="Microsoft Power BI Logo and symbol, meaning, history, PNG, brand">
            <a:extLst>
              <a:ext uri="{FF2B5EF4-FFF2-40B4-BE49-F238E27FC236}">
                <a16:creationId xmlns:a16="http://schemas.microsoft.com/office/drawing/2014/main" id="{290D9246-E8F0-C32E-D59F-1ACC94B52E9B}"/>
              </a:ext>
            </a:extLst>
          </p:cNvPr>
          <p:cNvPicPr>
            <a:picLocks noChangeAspect="1"/>
          </p:cNvPicPr>
          <p:nvPr/>
        </p:nvPicPr>
        <p:blipFill>
          <a:blip r:embed="rId4"/>
          <a:stretch>
            <a:fillRect/>
          </a:stretch>
        </p:blipFill>
        <p:spPr>
          <a:xfrm>
            <a:off x="4166467" y="1898082"/>
            <a:ext cx="1294328" cy="727388"/>
          </a:xfrm>
          <a:prstGeom prst="rect">
            <a:avLst/>
          </a:prstGeom>
        </p:spPr>
      </p:pic>
      <p:pic>
        <p:nvPicPr>
          <p:cNvPr id="65" name="Picture 64" descr="User Png Icon #151945 - Free Icons Library">
            <a:extLst>
              <a:ext uri="{FF2B5EF4-FFF2-40B4-BE49-F238E27FC236}">
                <a16:creationId xmlns:a16="http://schemas.microsoft.com/office/drawing/2014/main" id="{1FE77DFF-B161-066F-5475-3CF2069CE67C}"/>
              </a:ext>
            </a:extLst>
          </p:cNvPr>
          <p:cNvPicPr>
            <a:picLocks noChangeAspect="1"/>
          </p:cNvPicPr>
          <p:nvPr/>
        </p:nvPicPr>
        <p:blipFill>
          <a:blip r:embed="rId5"/>
          <a:stretch>
            <a:fillRect/>
          </a:stretch>
        </p:blipFill>
        <p:spPr>
          <a:xfrm>
            <a:off x="2556609" y="933104"/>
            <a:ext cx="1015286" cy="972356"/>
          </a:xfrm>
          <a:prstGeom prst="rect">
            <a:avLst/>
          </a:prstGeom>
        </p:spPr>
      </p:pic>
      <p:pic>
        <p:nvPicPr>
          <p:cNvPr id="66" name="Picture 65" descr="Computer, user, website icon - Download on Iconfinder">
            <a:extLst>
              <a:ext uri="{FF2B5EF4-FFF2-40B4-BE49-F238E27FC236}">
                <a16:creationId xmlns:a16="http://schemas.microsoft.com/office/drawing/2014/main" id="{ADEE78D2-4DA2-92D7-41DA-FE90B08A8830}"/>
              </a:ext>
            </a:extLst>
          </p:cNvPr>
          <p:cNvPicPr>
            <a:picLocks noChangeAspect="1"/>
          </p:cNvPicPr>
          <p:nvPr/>
        </p:nvPicPr>
        <p:blipFill>
          <a:blip r:embed="rId7"/>
          <a:stretch>
            <a:fillRect/>
          </a:stretch>
        </p:blipFill>
        <p:spPr>
          <a:xfrm>
            <a:off x="641951" y="3311403"/>
            <a:ext cx="798491" cy="841420"/>
          </a:xfrm>
          <a:prstGeom prst="rect">
            <a:avLst/>
          </a:prstGeom>
        </p:spPr>
      </p:pic>
      <p:pic>
        <p:nvPicPr>
          <p:cNvPr id="67" name="Picture 66" descr="Computer, user, website icon - Download on Iconfinder">
            <a:extLst>
              <a:ext uri="{FF2B5EF4-FFF2-40B4-BE49-F238E27FC236}">
                <a16:creationId xmlns:a16="http://schemas.microsoft.com/office/drawing/2014/main" id="{D231D596-7C61-D9E6-7B24-AFBE1C2CDF13}"/>
              </a:ext>
            </a:extLst>
          </p:cNvPr>
          <p:cNvPicPr>
            <a:picLocks noChangeAspect="1"/>
          </p:cNvPicPr>
          <p:nvPr/>
        </p:nvPicPr>
        <p:blipFill>
          <a:blip r:embed="rId7"/>
          <a:stretch>
            <a:fillRect/>
          </a:stretch>
        </p:blipFill>
        <p:spPr>
          <a:xfrm>
            <a:off x="2616711" y="3311403"/>
            <a:ext cx="798491" cy="841420"/>
          </a:xfrm>
          <a:prstGeom prst="rect">
            <a:avLst/>
          </a:prstGeom>
        </p:spPr>
      </p:pic>
      <p:pic>
        <p:nvPicPr>
          <p:cNvPr id="68" name="Picture 67" descr="Computer, user, website icon - Download on Iconfinder">
            <a:extLst>
              <a:ext uri="{FF2B5EF4-FFF2-40B4-BE49-F238E27FC236}">
                <a16:creationId xmlns:a16="http://schemas.microsoft.com/office/drawing/2014/main" id="{B85954D1-C215-DE7C-07B8-831A0974E7FE}"/>
              </a:ext>
            </a:extLst>
          </p:cNvPr>
          <p:cNvPicPr>
            <a:picLocks noChangeAspect="1"/>
          </p:cNvPicPr>
          <p:nvPr/>
        </p:nvPicPr>
        <p:blipFill>
          <a:blip r:embed="rId7"/>
          <a:stretch>
            <a:fillRect/>
          </a:stretch>
        </p:blipFill>
        <p:spPr>
          <a:xfrm>
            <a:off x="4419754" y="3311403"/>
            <a:ext cx="798491" cy="841420"/>
          </a:xfrm>
          <a:prstGeom prst="rect">
            <a:avLst/>
          </a:prstGeom>
        </p:spPr>
      </p:pic>
      <p:pic>
        <p:nvPicPr>
          <p:cNvPr id="69" name="Picture 68" descr="Database PNG Transparent Images | PNG All">
            <a:extLst>
              <a:ext uri="{FF2B5EF4-FFF2-40B4-BE49-F238E27FC236}">
                <a16:creationId xmlns:a16="http://schemas.microsoft.com/office/drawing/2014/main" id="{C41C1CC6-8256-5809-B888-AEB4A094C22D}"/>
              </a:ext>
            </a:extLst>
          </p:cNvPr>
          <p:cNvPicPr>
            <a:picLocks noChangeAspect="1"/>
          </p:cNvPicPr>
          <p:nvPr/>
        </p:nvPicPr>
        <p:blipFill>
          <a:blip r:embed="rId6"/>
          <a:stretch>
            <a:fillRect/>
          </a:stretch>
        </p:blipFill>
        <p:spPr>
          <a:xfrm flipH="1">
            <a:off x="766867" y="4939506"/>
            <a:ext cx="677444" cy="858594"/>
          </a:xfrm>
          <a:prstGeom prst="rect">
            <a:avLst/>
          </a:prstGeom>
        </p:spPr>
      </p:pic>
      <p:pic>
        <p:nvPicPr>
          <p:cNvPr id="70" name="Picture 69" descr="Database PNG Transparent Images | PNG All">
            <a:extLst>
              <a:ext uri="{FF2B5EF4-FFF2-40B4-BE49-F238E27FC236}">
                <a16:creationId xmlns:a16="http://schemas.microsoft.com/office/drawing/2014/main" id="{ABF2935A-19DB-95CF-ED9B-4C57240CFA46}"/>
              </a:ext>
            </a:extLst>
          </p:cNvPr>
          <p:cNvPicPr>
            <a:picLocks noChangeAspect="1"/>
          </p:cNvPicPr>
          <p:nvPr/>
        </p:nvPicPr>
        <p:blipFill>
          <a:blip r:embed="rId6"/>
          <a:stretch>
            <a:fillRect/>
          </a:stretch>
        </p:blipFill>
        <p:spPr>
          <a:xfrm flipH="1">
            <a:off x="2720163" y="4939506"/>
            <a:ext cx="677444" cy="858594"/>
          </a:xfrm>
          <a:prstGeom prst="rect">
            <a:avLst/>
          </a:prstGeom>
        </p:spPr>
      </p:pic>
      <p:pic>
        <p:nvPicPr>
          <p:cNvPr id="71" name="Picture 70" descr="Database PNG Transparent Images | PNG All">
            <a:extLst>
              <a:ext uri="{FF2B5EF4-FFF2-40B4-BE49-F238E27FC236}">
                <a16:creationId xmlns:a16="http://schemas.microsoft.com/office/drawing/2014/main" id="{76D230A1-F322-28FC-B943-EB2CA39CB08E}"/>
              </a:ext>
            </a:extLst>
          </p:cNvPr>
          <p:cNvPicPr>
            <a:picLocks noChangeAspect="1"/>
          </p:cNvPicPr>
          <p:nvPr/>
        </p:nvPicPr>
        <p:blipFill>
          <a:blip r:embed="rId6"/>
          <a:stretch>
            <a:fillRect/>
          </a:stretch>
        </p:blipFill>
        <p:spPr>
          <a:xfrm flipH="1">
            <a:off x="4469543" y="4939506"/>
            <a:ext cx="677444" cy="858594"/>
          </a:xfrm>
          <a:prstGeom prst="rect">
            <a:avLst/>
          </a:prstGeom>
        </p:spPr>
      </p:pic>
      <p:cxnSp>
        <p:nvCxnSpPr>
          <p:cNvPr id="72" name="Straight Arrow Connector 71">
            <a:extLst>
              <a:ext uri="{FF2B5EF4-FFF2-40B4-BE49-F238E27FC236}">
                <a16:creationId xmlns:a16="http://schemas.microsoft.com/office/drawing/2014/main" id="{48196107-5BB2-B724-22F0-3F9F75FC5642}"/>
              </a:ext>
            </a:extLst>
          </p:cNvPr>
          <p:cNvCxnSpPr/>
          <p:nvPr/>
        </p:nvCxnSpPr>
        <p:spPr>
          <a:xfrm flipV="1">
            <a:off x="1091772" y="4257062"/>
            <a:ext cx="2146" cy="620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4619103-9D02-CABF-7AE1-BAD9CECCE659}"/>
              </a:ext>
            </a:extLst>
          </p:cNvPr>
          <p:cNvCxnSpPr>
            <a:cxnSpLocks/>
          </p:cNvCxnSpPr>
          <p:nvPr/>
        </p:nvCxnSpPr>
        <p:spPr>
          <a:xfrm flipV="1">
            <a:off x="3066532" y="4235598"/>
            <a:ext cx="12879" cy="663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07D012B8-869A-3C00-A155-2B52CC30B479}"/>
              </a:ext>
            </a:extLst>
          </p:cNvPr>
          <p:cNvCxnSpPr>
            <a:cxnSpLocks/>
          </p:cNvCxnSpPr>
          <p:nvPr/>
        </p:nvCxnSpPr>
        <p:spPr>
          <a:xfrm flipV="1">
            <a:off x="4826644" y="4224867"/>
            <a:ext cx="12881" cy="695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4D2AB24E-1620-827A-B171-6F88CFE9D36E}"/>
              </a:ext>
            </a:extLst>
          </p:cNvPr>
          <p:cNvCxnSpPr>
            <a:cxnSpLocks/>
          </p:cNvCxnSpPr>
          <p:nvPr/>
        </p:nvCxnSpPr>
        <p:spPr>
          <a:xfrm flipV="1">
            <a:off x="1027376" y="2765260"/>
            <a:ext cx="2146" cy="6739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08E9295A-1F1B-608D-367C-5014470E990C}"/>
              </a:ext>
            </a:extLst>
          </p:cNvPr>
          <p:cNvCxnSpPr>
            <a:cxnSpLocks/>
          </p:cNvCxnSpPr>
          <p:nvPr/>
        </p:nvCxnSpPr>
        <p:spPr>
          <a:xfrm flipV="1">
            <a:off x="3034332" y="2786725"/>
            <a:ext cx="12880" cy="6095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68E9C225-1D3F-841C-02EE-C48872477757}"/>
              </a:ext>
            </a:extLst>
          </p:cNvPr>
          <p:cNvCxnSpPr>
            <a:cxnSpLocks/>
          </p:cNvCxnSpPr>
          <p:nvPr/>
        </p:nvCxnSpPr>
        <p:spPr>
          <a:xfrm flipV="1">
            <a:off x="4826643" y="2775993"/>
            <a:ext cx="12880" cy="684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EDCE25E-3F43-A25E-CF5A-5E4456FBE61D}"/>
              </a:ext>
            </a:extLst>
          </p:cNvPr>
          <p:cNvCxnSpPr/>
          <p:nvPr/>
        </p:nvCxnSpPr>
        <p:spPr>
          <a:xfrm>
            <a:off x="1019999" y="1467846"/>
            <a:ext cx="1612005" cy="2147"/>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D62B0C45-9A60-5F92-ABF6-FE02BD796FCB}"/>
              </a:ext>
            </a:extLst>
          </p:cNvPr>
          <p:cNvCxnSpPr>
            <a:cxnSpLocks/>
          </p:cNvCxnSpPr>
          <p:nvPr/>
        </p:nvCxnSpPr>
        <p:spPr>
          <a:xfrm>
            <a:off x="3563577" y="1414184"/>
            <a:ext cx="1408091" cy="2147"/>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3D4637A4-CB06-BF26-2C39-0C8513F84179}"/>
              </a:ext>
            </a:extLst>
          </p:cNvPr>
          <p:cNvCxnSpPr/>
          <p:nvPr/>
        </p:nvCxnSpPr>
        <p:spPr>
          <a:xfrm>
            <a:off x="1023353" y="1481931"/>
            <a:ext cx="2147" cy="538767"/>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DE54C078-1198-6BD4-9658-DBF4C7BDC739}"/>
              </a:ext>
            </a:extLst>
          </p:cNvPr>
          <p:cNvCxnSpPr>
            <a:cxnSpLocks/>
          </p:cNvCxnSpPr>
          <p:nvPr/>
        </p:nvCxnSpPr>
        <p:spPr>
          <a:xfrm>
            <a:off x="4962141" y="1417536"/>
            <a:ext cx="2147" cy="474373"/>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FB8A40B6-F202-A0B2-5FF5-8ECF0A6CB188}"/>
              </a:ext>
            </a:extLst>
          </p:cNvPr>
          <p:cNvCxnSpPr>
            <a:cxnSpLocks/>
          </p:cNvCxnSpPr>
          <p:nvPr/>
        </p:nvCxnSpPr>
        <p:spPr>
          <a:xfrm>
            <a:off x="3041038" y="1900338"/>
            <a:ext cx="2147" cy="184600"/>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83" name="TextBox 32">
            <a:extLst>
              <a:ext uri="{FF2B5EF4-FFF2-40B4-BE49-F238E27FC236}">
                <a16:creationId xmlns:a16="http://schemas.microsoft.com/office/drawing/2014/main" id="{6F4703E1-99F4-25E3-7E63-37D667FB2EBD}"/>
              </a:ext>
            </a:extLst>
          </p:cNvPr>
          <p:cNvSpPr txBox="1"/>
          <p:nvPr/>
        </p:nvSpPr>
        <p:spPr>
          <a:xfrm>
            <a:off x="1159394" y="4479290"/>
            <a:ext cx="1328426" cy="307777"/>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400" dirty="0"/>
              <a:t>Collect</a:t>
            </a:r>
          </a:p>
        </p:txBody>
      </p:sp>
      <p:sp>
        <p:nvSpPr>
          <p:cNvPr id="84" name="TextBox 33">
            <a:extLst>
              <a:ext uri="{FF2B5EF4-FFF2-40B4-BE49-F238E27FC236}">
                <a16:creationId xmlns:a16="http://schemas.microsoft.com/office/drawing/2014/main" id="{A174E153-DC0A-684C-3E54-64F2D754F3F1}"/>
              </a:ext>
            </a:extLst>
          </p:cNvPr>
          <p:cNvSpPr txBox="1"/>
          <p:nvPr/>
        </p:nvSpPr>
        <p:spPr>
          <a:xfrm>
            <a:off x="3091225" y="4479290"/>
            <a:ext cx="1328426" cy="307777"/>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400" dirty="0"/>
              <a:t>Collect</a:t>
            </a:r>
          </a:p>
        </p:txBody>
      </p:sp>
      <p:sp>
        <p:nvSpPr>
          <p:cNvPr id="85" name="TextBox 34">
            <a:extLst>
              <a:ext uri="{FF2B5EF4-FFF2-40B4-BE49-F238E27FC236}">
                <a16:creationId xmlns:a16="http://schemas.microsoft.com/office/drawing/2014/main" id="{7C6CE4B2-0F52-3504-68CE-F66DF16631D3}"/>
              </a:ext>
            </a:extLst>
          </p:cNvPr>
          <p:cNvSpPr txBox="1"/>
          <p:nvPr/>
        </p:nvSpPr>
        <p:spPr>
          <a:xfrm>
            <a:off x="4776211" y="4479290"/>
            <a:ext cx="1328426" cy="307777"/>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400" dirty="0"/>
              <a:t>Collect</a:t>
            </a:r>
          </a:p>
        </p:txBody>
      </p:sp>
      <p:sp>
        <p:nvSpPr>
          <p:cNvPr id="86" name="Arrow: Curved Right 85">
            <a:extLst>
              <a:ext uri="{FF2B5EF4-FFF2-40B4-BE49-F238E27FC236}">
                <a16:creationId xmlns:a16="http://schemas.microsoft.com/office/drawing/2014/main" id="{C519C9C6-16FA-0F8D-95A5-B97CCB0D769F}"/>
              </a:ext>
            </a:extLst>
          </p:cNvPr>
          <p:cNvSpPr/>
          <p:nvPr/>
        </p:nvSpPr>
        <p:spPr>
          <a:xfrm flipV="1">
            <a:off x="2344995" y="3476903"/>
            <a:ext cx="291493" cy="522497"/>
          </a:xfrm>
          <a:prstGeom prst="curvedRightArrow">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87" name="Arrow: Curved Right 86">
            <a:extLst>
              <a:ext uri="{FF2B5EF4-FFF2-40B4-BE49-F238E27FC236}">
                <a16:creationId xmlns:a16="http://schemas.microsoft.com/office/drawing/2014/main" id="{71ED8953-332F-6765-0DA2-0C7BD5C3734B}"/>
              </a:ext>
            </a:extLst>
          </p:cNvPr>
          <p:cNvSpPr/>
          <p:nvPr/>
        </p:nvSpPr>
        <p:spPr>
          <a:xfrm flipV="1">
            <a:off x="4115840" y="3476903"/>
            <a:ext cx="291493" cy="522497"/>
          </a:xfrm>
          <a:prstGeom prst="curvedRightArrow">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88" name="TextBox 41">
            <a:extLst>
              <a:ext uri="{FF2B5EF4-FFF2-40B4-BE49-F238E27FC236}">
                <a16:creationId xmlns:a16="http://schemas.microsoft.com/office/drawing/2014/main" id="{A2B6A357-9366-FDE6-7924-201569537DD9}"/>
              </a:ext>
            </a:extLst>
          </p:cNvPr>
          <p:cNvSpPr txBox="1"/>
          <p:nvPr/>
        </p:nvSpPr>
        <p:spPr>
          <a:xfrm>
            <a:off x="118352" y="4071459"/>
            <a:ext cx="1328426" cy="307777"/>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400" dirty="0"/>
              <a:t>Transform</a:t>
            </a:r>
            <a:endParaRPr lang="en-US" dirty="0"/>
          </a:p>
        </p:txBody>
      </p:sp>
      <p:sp>
        <p:nvSpPr>
          <p:cNvPr id="89" name="TextBox 42">
            <a:extLst>
              <a:ext uri="{FF2B5EF4-FFF2-40B4-BE49-F238E27FC236}">
                <a16:creationId xmlns:a16="http://schemas.microsoft.com/office/drawing/2014/main" id="{F0A3AF41-ACF9-0EEE-0392-B7A269A942A3}"/>
              </a:ext>
            </a:extLst>
          </p:cNvPr>
          <p:cNvSpPr txBox="1"/>
          <p:nvPr/>
        </p:nvSpPr>
        <p:spPr>
          <a:xfrm>
            <a:off x="2071648" y="4071459"/>
            <a:ext cx="1328426" cy="307777"/>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400" dirty="0"/>
              <a:t>Transform</a:t>
            </a:r>
            <a:endParaRPr lang="en-US" dirty="0"/>
          </a:p>
        </p:txBody>
      </p:sp>
      <p:sp>
        <p:nvSpPr>
          <p:cNvPr id="90" name="TextBox 43">
            <a:extLst>
              <a:ext uri="{FF2B5EF4-FFF2-40B4-BE49-F238E27FC236}">
                <a16:creationId xmlns:a16="http://schemas.microsoft.com/office/drawing/2014/main" id="{E1A69393-A243-C0BD-BCA6-81A1694CAB45}"/>
              </a:ext>
            </a:extLst>
          </p:cNvPr>
          <p:cNvSpPr txBox="1"/>
          <p:nvPr/>
        </p:nvSpPr>
        <p:spPr>
          <a:xfrm>
            <a:off x="3821028" y="4071459"/>
            <a:ext cx="1328426" cy="307777"/>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400" dirty="0"/>
              <a:t>Transform</a:t>
            </a:r>
            <a:endParaRPr lang="en-US" dirty="0"/>
          </a:p>
        </p:txBody>
      </p:sp>
      <p:pic>
        <p:nvPicPr>
          <p:cNvPr id="7" name="Picture 6" descr="Data transformation Generic gradient outline icon">
            <a:extLst>
              <a:ext uri="{FF2B5EF4-FFF2-40B4-BE49-F238E27FC236}">
                <a16:creationId xmlns:a16="http://schemas.microsoft.com/office/drawing/2014/main" id="{5398B50F-48AA-11CA-923A-7C7860DB7164}"/>
              </a:ext>
            </a:extLst>
          </p:cNvPr>
          <p:cNvPicPr>
            <a:picLocks noChangeAspect="1"/>
          </p:cNvPicPr>
          <p:nvPr/>
        </p:nvPicPr>
        <p:blipFill>
          <a:blip r:embed="rId8"/>
          <a:stretch>
            <a:fillRect/>
          </a:stretch>
        </p:blipFill>
        <p:spPr>
          <a:xfrm>
            <a:off x="8423433" y="3788229"/>
            <a:ext cx="994820" cy="936171"/>
          </a:xfrm>
          <a:prstGeom prst="rect">
            <a:avLst/>
          </a:prstGeom>
        </p:spPr>
      </p:pic>
      <p:pic>
        <p:nvPicPr>
          <p:cNvPr id="8" name="Picture 7" descr="Data warehouse - Free computer icons">
            <a:extLst>
              <a:ext uri="{FF2B5EF4-FFF2-40B4-BE49-F238E27FC236}">
                <a16:creationId xmlns:a16="http://schemas.microsoft.com/office/drawing/2014/main" id="{CAE935EE-7C77-85B5-4DED-B2BCEC2BC56A}"/>
              </a:ext>
            </a:extLst>
          </p:cNvPr>
          <p:cNvPicPr>
            <a:picLocks noChangeAspect="1"/>
          </p:cNvPicPr>
          <p:nvPr/>
        </p:nvPicPr>
        <p:blipFill>
          <a:blip r:embed="rId9"/>
          <a:stretch>
            <a:fillRect/>
          </a:stretch>
        </p:blipFill>
        <p:spPr>
          <a:xfrm>
            <a:off x="8512628" y="2841169"/>
            <a:ext cx="751116" cy="762002"/>
          </a:xfrm>
          <a:prstGeom prst="rect">
            <a:avLst/>
          </a:prstGeom>
        </p:spPr>
      </p:pic>
      <p:cxnSp>
        <p:nvCxnSpPr>
          <p:cNvPr id="9" name="Straight Arrow Connector 8">
            <a:extLst>
              <a:ext uri="{FF2B5EF4-FFF2-40B4-BE49-F238E27FC236}">
                <a16:creationId xmlns:a16="http://schemas.microsoft.com/office/drawing/2014/main" id="{970EDE9B-051A-1C56-D994-1789DE85966B}"/>
              </a:ext>
            </a:extLst>
          </p:cNvPr>
          <p:cNvCxnSpPr>
            <a:cxnSpLocks/>
          </p:cNvCxnSpPr>
          <p:nvPr/>
        </p:nvCxnSpPr>
        <p:spPr>
          <a:xfrm flipV="1">
            <a:off x="6949205" y="4267488"/>
            <a:ext cx="1417288" cy="565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78E1494-8925-099B-152A-3F1A54B04E33}"/>
              </a:ext>
            </a:extLst>
          </p:cNvPr>
          <p:cNvCxnSpPr>
            <a:cxnSpLocks/>
          </p:cNvCxnSpPr>
          <p:nvPr/>
        </p:nvCxnSpPr>
        <p:spPr>
          <a:xfrm flipH="1" flipV="1">
            <a:off x="9259121" y="4289260"/>
            <a:ext cx="1391228" cy="510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6B4EB57-A6A7-8BE9-77D7-056F92447938}"/>
              </a:ext>
            </a:extLst>
          </p:cNvPr>
          <p:cNvCxnSpPr>
            <a:cxnSpLocks/>
          </p:cNvCxnSpPr>
          <p:nvPr/>
        </p:nvCxnSpPr>
        <p:spPr>
          <a:xfrm flipH="1" flipV="1">
            <a:off x="7071092" y="2743488"/>
            <a:ext cx="1391228" cy="510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0CB5D63-DDDB-6D3F-9051-13121AE32286}"/>
              </a:ext>
            </a:extLst>
          </p:cNvPr>
          <p:cNvCxnSpPr>
            <a:cxnSpLocks/>
          </p:cNvCxnSpPr>
          <p:nvPr/>
        </p:nvCxnSpPr>
        <p:spPr>
          <a:xfrm flipV="1">
            <a:off x="9235205" y="2743488"/>
            <a:ext cx="1417288" cy="565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EB923D2-0616-30A4-F634-E667C0437B18}"/>
              </a:ext>
            </a:extLst>
          </p:cNvPr>
          <p:cNvCxnSpPr>
            <a:cxnSpLocks/>
          </p:cNvCxnSpPr>
          <p:nvPr/>
        </p:nvCxnSpPr>
        <p:spPr>
          <a:xfrm flipV="1">
            <a:off x="8854204" y="4637601"/>
            <a:ext cx="2144" cy="249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96D251F-29F3-80A9-F249-72664908AF8E}"/>
              </a:ext>
            </a:extLst>
          </p:cNvPr>
          <p:cNvCxnSpPr>
            <a:cxnSpLocks/>
          </p:cNvCxnSpPr>
          <p:nvPr/>
        </p:nvCxnSpPr>
        <p:spPr>
          <a:xfrm flipV="1">
            <a:off x="8865089" y="3603458"/>
            <a:ext cx="2144" cy="249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F7E9A1A-6DE8-ADE8-AA5D-BC0321F8C1DB}"/>
              </a:ext>
            </a:extLst>
          </p:cNvPr>
          <p:cNvCxnSpPr>
            <a:cxnSpLocks/>
          </p:cNvCxnSpPr>
          <p:nvPr/>
        </p:nvCxnSpPr>
        <p:spPr>
          <a:xfrm flipV="1">
            <a:off x="8886860" y="2667286"/>
            <a:ext cx="2144" cy="195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43">
            <a:extLst>
              <a:ext uri="{FF2B5EF4-FFF2-40B4-BE49-F238E27FC236}">
                <a16:creationId xmlns:a16="http://schemas.microsoft.com/office/drawing/2014/main" id="{9006C1E2-4698-7014-C74F-3C7A13BF1AAD}"/>
              </a:ext>
            </a:extLst>
          </p:cNvPr>
          <p:cNvSpPr txBox="1"/>
          <p:nvPr/>
        </p:nvSpPr>
        <p:spPr>
          <a:xfrm>
            <a:off x="9492485" y="3995259"/>
            <a:ext cx="1328426" cy="307777"/>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400" b="1" dirty="0"/>
              <a:t>ETL</a:t>
            </a:r>
            <a:endParaRPr lang="en-US" b="1" dirty="0"/>
          </a:p>
        </p:txBody>
      </p:sp>
      <p:sp>
        <p:nvSpPr>
          <p:cNvPr id="18" name="TextBox 43">
            <a:extLst>
              <a:ext uri="{FF2B5EF4-FFF2-40B4-BE49-F238E27FC236}">
                <a16:creationId xmlns:a16="http://schemas.microsoft.com/office/drawing/2014/main" id="{3AF61A54-0384-57DB-F942-A51225909D8F}"/>
              </a:ext>
            </a:extLst>
          </p:cNvPr>
          <p:cNvSpPr txBox="1"/>
          <p:nvPr/>
        </p:nvSpPr>
        <p:spPr>
          <a:xfrm>
            <a:off x="11114456" y="5214459"/>
            <a:ext cx="1328426" cy="307777"/>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t>Big Data</a:t>
            </a:r>
            <a:endParaRPr lang="en-US" dirty="0"/>
          </a:p>
        </p:txBody>
      </p:sp>
      <p:sp>
        <p:nvSpPr>
          <p:cNvPr id="19" name="TextBox 43">
            <a:extLst>
              <a:ext uri="{FF2B5EF4-FFF2-40B4-BE49-F238E27FC236}">
                <a16:creationId xmlns:a16="http://schemas.microsoft.com/office/drawing/2014/main" id="{6A9D14FE-7DF7-3CE8-0790-DB7FDD058321}"/>
              </a:ext>
            </a:extLst>
          </p:cNvPr>
          <p:cNvSpPr txBox="1"/>
          <p:nvPr/>
        </p:nvSpPr>
        <p:spPr>
          <a:xfrm>
            <a:off x="9274769" y="3298572"/>
            <a:ext cx="1850941" cy="307777"/>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t>Data Warehouse</a:t>
            </a:r>
            <a:endParaRPr lang="en-US" b="1" dirty="0"/>
          </a:p>
        </p:txBody>
      </p:sp>
      <p:sp>
        <p:nvSpPr>
          <p:cNvPr id="20" name="TextBox 43">
            <a:extLst>
              <a:ext uri="{FF2B5EF4-FFF2-40B4-BE49-F238E27FC236}">
                <a16:creationId xmlns:a16="http://schemas.microsoft.com/office/drawing/2014/main" id="{9BBBE242-4AF9-6D29-3B28-59EA55FB100B}"/>
              </a:ext>
            </a:extLst>
          </p:cNvPr>
          <p:cNvSpPr txBox="1"/>
          <p:nvPr/>
        </p:nvSpPr>
        <p:spPr>
          <a:xfrm>
            <a:off x="6803711" y="3298572"/>
            <a:ext cx="1992455" cy="307777"/>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t>Integrated &amp; History</a:t>
            </a:r>
            <a:endParaRPr lang="en-US" dirty="0"/>
          </a:p>
        </p:txBody>
      </p:sp>
      <p:sp>
        <p:nvSpPr>
          <p:cNvPr id="21" name="TextBox 43">
            <a:extLst>
              <a:ext uri="{FF2B5EF4-FFF2-40B4-BE49-F238E27FC236}">
                <a16:creationId xmlns:a16="http://schemas.microsoft.com/office/drawing/2014/main" id="{255EECDE-C019-7FE3-EBB2-7A282C00A436}"/>
              </a:ext>
            </a:extLst>
          </p:cNvPr>
          <p:cNvSpPr txBox="1"/>
          <p:nvPr/>
        </p:nvSpPr>
        <p:spPr>
          <a:xfrm>
            <a:off x="6607770" y="1829002"/>
            <a:ext cx="675284" cy="307777"/>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t>1 Day</a:t>
            </a:r>
            <a:endParaRPr lang="en-US" b="1" dirty="0"/>
          </a:p>
        </p:txBody>
      </p:sp>
      <p:sp>
        <p:nvSpPr>
          <p:cNvPr id="22" name="TextBox 43">
            <a:extLst>
              <a:ext uri="{FF2B5EF4-FFF2-40B4-BE49-F238E27FC236}">
                <a16:creationId xmlns:a16="http://schemas.microsoft.com/office/drawing/2014/main" id="{E220E2CB-4CD3-A424-FD7D-FF01D67669CE}"/>
              </a:ext>
            </a:extLst>
          </p:cNvPr>
          <p:cNvSpPr txBox="1"/>
          <p:nvPr/>
        </p:nvSpPr>
        <p:spPr>
          <a:xfrm>
            <a:off x="10450427" y="1741916"/>
            <a:ext cx="675284" cy="307777"/>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t>1 Day</a:t>
            </a:r>
            <a:endParaRPr lang="en-US" b="1" dirty="0"/>
          </a:p>
        </p:txBody>
      </p:sp>
      <p:sp>
        <p:nvSpPr>
          <p:cNvPr id="23" name="TextBox 43">
            <a:extLst>
              <a:ext uri="{FF2B5EF4-FFF2-40B4-BE49-F238E27FC236}">
                <a16:creationId xmlns:a16="http://schemas.microsoft.com/office/drawing/2014/main" id="{3488B18E-6706-BDBF-7131-2D87D7627615}"/>
              </a:ext>
            </a:extLst>
          </p:cNvPr>
          <p:cNvSpPr txBox="1"/>
          <p:nvPr/>
        </p:nvSpPr>
        <p:spPr>
          <a:xfrm>
            <a:off x="8610741" y="1829001"/>
            <a:ext cx="675284" cy="307777"/>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t>1 Day</a:t>
            </a:r>
            <a:endParaRPr lang="en-US" b="1" dirty="0"/>
          </a:p>
        </p:txBody>
      </p:sp>
      <p:sp>
        <p:nvSpPr>
          <p:cNvPr id="24" name="Arrow: Right 23">
            <a:extLst>
              <a:ext uri="{FF2B5EF4-FFF2-40B4-BE49-F238E27FC236}">
                <a16:creationId xmlns:a16="http://schemas.microsoft.com/office/drawing/2014/main" id="{54A25CBA-8242-35AE-953A-79106CF244C0}"/>
              </a:ext>
            </a:extLst>
          </p:cNvPr>
          <p:cNvSpPr/>
          <p:nvPr/>
        </p:nvSpPr>
        <p:spPr>
          <a:xfrm rot="-5400000">
            <a:off x="3598382" y="3203011"/>
            <a:ext cx="5027892" cy="386663"/>
          </a:xfrm>
          <a:prstGeom prst="rightArrow">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43">
            <a:extLst>
              <a:ext uri="{FF2B5EF4-FFF2-40B4-BE49-F238E27FC236}">
                <a16:creationId xmlns:a16="http://schemas.microsoft.com/office/drawing/2014/main" id="{1D934BD0-90D0-FBEE-9D23-CA331FC782AB}"/>
              </a:ext>
            </a:extLst>
          </p:cNvPr>
          <p:cNvSpPr txBox="1"/>
          <p:nvPr/>
        </p:nvSpPr>
        <p:spPr>
          <a:xfrm rot="-5400000">
            <a:off x="4762638" y="2874029"/>
            <a:ext cx="3211654" cy="307777"/>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t>Fast Hours &amp; Automation</a:t>
            </a:r>
            <a:endParaRPr lang="en-US" dirty="0"/>
          </a:p>
        </p:txBody>
      </p:sp>
      <p:sp>
        <p:nvSpPr>
          <p:cNvPr id="26" name="Arrow: Curved Right 25">
            <a:extLst>
              <a:ext uri="{FF2B5EF4-FFF2-40B4-BE49-F238E27FC236}">
                <a16:creationId xmlns:a16="http://schemas.microsoft.com/office/drawing/2014/main" id="{11ED1BF9-6659-B5FD-C63E-57C8EB951A34}"/>
              </a:ext>
            </a:extLst>
          </p:cNvPr>
          <p:cNvSpPr/>
          <p:nvPr/>
        </p:nvSpPr>
        <p:spPr>
          <a:xfrm flipV="1">
            <a:off x="352909" y="3466017"/>
            <a:ext cx="291493" cy="522497"/>
          </a:xfrm>
          <a:prstGeom prst="curvedRightArrow">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28" name="TextBox 43">
            <a:extLst>
              <a:ext uri="{FF2B5EF4-FFF2-40B4-BE49-F238E27FC236}">
                <a16:creationId xmlns:a16="http://schemas.microsoft.com/office/drawing/2014/main" id="{409C648C-8F10-3125-1D2E-43C984B529C5}"/>
              </a:ext>
            </a:extLst>
          </p:cNvPr>
          <p:cNvSpPr txBox="1"/>
          <p:nvPr/>
        </p:nvSpPr>
        <p:spPr>
          <a:xfrm>
            <a:off x="2590940" y="5802286"/>
            <a:ext cx="936541" cy="307777"/>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t>Standard</a:t>
            </a:r>
            <a:endParaRPr lang="en-US" dirty="0"/>
          </a:p>
        </p:txBody>
      </p:sp>
      <p:sp>
        <p:nvSpPr>
          <p:cNvPr id="29" name="TextBox 43">
            <a:extLst>
              <a:ext uri="{FF2B5EF4-FFF2-40B4-BE49-F238E27FC236}">
                <a16:creationId xmlns:a16="http://schemas.microsoft.com/office/drawing/2014/main" id="{62CC6753-E687-AA92-9ED2-5C2633795C57}"/>
              </a:ext>
            </a:extLst>
          </p:cNvPr>
          <p:cNvSpPr txBox="1"/>
          <p:nvPr/>
        </p:nvSpPr>
        <p:spPr>
          <a:xfrm>
            <a:off x="8175311" y="5802286"/>
            <a:ext cx="1840056" cy="307777"/>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t>Data Warehouse</a:t>
            </a:r>
            <a:endParaRPr lang="en-US" dirty="0"/>
          </a:p>
        </p:txBody>
      </p:sp>
    </p:spTree>
    <p:extLst>
      <p:ext uri="{BB962C8B-B14F-4D97-AF65-F5344CB8AC3E}">
        <p14:creationId xmlns:p14="http://schemas.microsoft.com/office/powerpoint/2010/main" val="300277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A4622-844E-F4CB-C074-7B092D99232A}"/>
              </a:ext>
            </a:extLst>
          </p:cNvPr>
          <p:cNvSpPr>
            <a:spLocks noGrp="1"/>
          </p:cNvSpPr>
          <p:nvPr>
            <p:ph type="title"/>
          </p:nvPr>
        </p:nvSpPr>
        <p:spPr>
          <a:xfrm>
            <a:off x="700088" y="909637"/>
            <a:ext cx="7958720" cy="1307592"/>
          </a:xfrm>
        </p:spPr>
        <p:txBody>
          <a:bodyPr>
            <a:normAutofit/>
          </a:bodyPr>
          <a:lstStyle/>
          <a:p>
            <a:pPr>
              <a:lnSpc>
                <a:spcPct val="90000"/>
              </a:lnSpc>
            </a:pPr>
            <a:r>
              <a:rPr lang="en-US" sz="3200" b="1" dirty="0"/>
              <a:t>What is Data Warehouse (DWH) ?</a:t>
            </a:r>
          </a:p>
        </p:txBody>
      </p:sp>
      <p:pic>
        <p:nvPicPr>
          <p:cNvPr id="10" name="Content Placeholder 9" descr="Data warehouse Illustrations and Stock Art. 780 Data warehouse ...">
            <a:extLst>
              <a:ext uri="{FF2B5EF4-FFF2-40B4-BE49-F238E27FC236}">
                <a16:creationId xmlns:a16="http://schemas.microsoft.com/office/drawing/2014/main" id="{8CB49A2F-CBEE-9167-2F8E-DDE5206D7D8C}"/>
              </a:ext>
            </a:extLst>
          </p:cNvPr>
          <p:cNvPicPr>
            <a:picLocks noGrp="1" noChangeAspect="1"/>
          </p:cNvPicPr>
          <p:nvPr>
            <p:ph idx="1"/>
          </p:nvPr>
        </p:nvPicPr>
        <p:blipFill>
          <a:blip r:embed="rId2"/>
          <a:stretch>
            <a:fillRect/>
          </a:stretch>
        </p:blipFill>
        <p:spPr>
          <a:xfrm>
            <a:off x="7082783" y="1253331"/>
            <a:ext cx="5361953" cy="4351338"/>
          </a:xfrm>
        </p:spPr>
      </p:pic>
      <p:sp>
        <p:nvSpPr>
          <p:cNvPr id="14" name="TextBox 13">
            <a:extLst>
              <a:ext uri="{FF2B5EF4-FFF2-40B4-BE49-F238E27FC236}">
                <a16:creationId xmlns:a16="http://schemas.microsoft.com/office/drawing/2014/main" id="{373003CF-6037-83E0-095F-4BB67778268D}"/>
              </a:ext>
            </a:extLst>
          </p:cNvPr>
          <p:cNvSpPr txBox="1"/>
          <p:nvPr/>
        </p:nvSpPr>
        <p:spPr>
          <a:xfrm>
            <a:off x="698440" y="2084231"/>
            <a:ext cx="676916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222222"/>
                </a:solidFill>
                <a:ea typeface="Source Sans Pro"/>
              </a:rPr>
              <a:t>A </a:t>
            </a:r>
            <a:r>
              <a:rPr lang="en-US" b="1" dirty="0">
                <a:solidFill>
                  <a:srgbClr val="222222"/>
                </a:solidFill>
                <a:ea typeface="Source Sans Pro"/>
              </a:rPr>
              <a:t>Data Warehousing</a:t>
            </a:r>
            <a:r>
              <a:rPr lang="en-US" dirty="0">
                <a:solidFill>
                  <a:srgbClr val="222222"/>
                </a:solidFill>
                <a:ea typeface="Source Sans Pro"/>
              </a:rPr>
              <a:t> (DW) is process for collecting and managing data from varied sources to provide meaningful business insights. A Data warehouse is typically used to connect and analyze business data from heterogeneous sources. The data warehouse is the core of the BI system which is built for data analysis and reporting.</a:t>
            </a:r>
          </a:p>
          <a:p>
            <a:endParaRPr lang="en-US" dirty="0"/>
          </a:p>
        </p:txBody>
      </p:sp>
      <p:sp>
        <p:nvSpPr>
          <p:cNvPr id="15" name="TextBox 14">
            <a:extLst>
              <a:ext uri="{FF2B5EF4-FFF2-40B4-BE49-F238E27FC236}">
                <a16:creationId xmlns:a16="http://schemas.microsoft.com/office/drawing/2014/main" id="{A007A273-ED5F-B914-1AE8-37B1B691DE2C}"/>
              </a:ext>
            </a:extLst>
          </p:cNvPr>
          <p:cNvSpPr txBox="1"/>
          <p:nvPr/>
        </p:nvSpPr>
        <p:spPr>
          <a:xfrm>
            <a:off x="698440" y="3850343"/>
            <a:ext cx="676916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222222"/>
                </a:solidFill>
                <a:ea typeface="Source Sans Pro"/>
              </a:rPr>
              <a:t>It is a blend of technologies and components which aids the strategic use of data. It is electronic storage of a large amount of information by a business which is designed for query and analysis instead of transaction processing. It is a process of transforming data into information and making it available to users in a timely manner to make a difference.</a:t>
            </a:r>
            <a:endParaRPr lang="en-US" dirty="0"/>
          </a:p>
        </p:txBody>
      </p:sp>
    </p:spTree>
    <p:extLst>
      <p:ext uri="{BB962C8B-B14F-4D97-AF65-F5344CB8AC3E}">
        <p14:creationId xmlns:p14="http://schemas.microsoft.com/office/powerpoint/2010/main" val="3912346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icon excel clipart 10 free Cliparts | Download images on Clipground 2024">
            <a:extLst>
              <a:ext uri="{FF2B5EF4-FFF2-40B4-BE49-F238E27FC236}">
                <a16:creationId xmlns:a16="http://schemas.microsoft.com/office/drawing/2014/main" id="{9217C798-0491-E9CE-1376-365DA3444253}"/>
              </a:ext>
            </a:extLst>
          </p:cNvPr>
          <p:cNvPicPr>
            <a:picLocks noChangeAspect="1"/>
          </p:cNvPicPr>
          <p:nvPr/>
        </p:nvPicPr>
        <p:blipFill>
          <a:blip r:embed="rId2"/>
          <a:stretch>
            <a:fillRect/>
          </a:stretch>
        </p:blipFill>
        <p:spPr>
          <a:xfrm>
            <a:off x="1095536" y="2111103"/>
            <a:ext cx="671849" cy="661116"/>
          </a:xfrm>
          <a:prstGeom prst="rect">
            <a:avLst/>
          </a:prstGeom>
        </p:spPr>
      </p:pic>
      <p:pic>
        <p:nvPicPr>
          <p:cNvPr id="33" name="Picture 32" descr="PowerPoint logo transparente png 31702139 PNG">
            <a:extLst>
              <a:ext uri="{FF2B5EF4-FFF2-40B4-BE49-F238E27FC236}">
                <a16:creationId xmlns:a16="http://schemas.microsoft.com/office/drawing/2014/main" id="{A8CEFADD-4F38-EE9D-C466-6313BF36C012}"/>
              </a:ext>
            </a:extLst>
          </p:cNvPr>
          <p:cNvPicPr>
            <a:picLocks noChangeAspect="1"/>
          </p:cNvPicPr>
          <p:nvPr/>
        </p:nvPicPr>
        <p:blipFill>
          <a:blip r:embed="rId3"/>
          <a:stretch>
            <a:fillRect/>
          </a:stretch>
        </p:blipFill>
        <p:spPr>
          <a:xfrm>
            <a:off x="2887847" y="1950117"/>
            <a:ext cx="886494" cy="929425"/>
          </a:xfrm>
          <a:prstGeom prst="rect">
            <a:avLst/>
          </a:prstGeom>
        </p:spPr>
      </p:pic>
      <p:pic>
        <p:nvPicPr>
          <p:cNvPr id="34" name="Picture 33" descr="Microsoft Power BI Logo and symbol, meaning, history, PNG, brand">
            <a:extLst>
              <a:ext uri="{FF2B5EF4-FFF2-40B4-BE49-F238E27FC236}">
                <a16:creationId xmlns:a16="http://schemas.microsoft.com/office/drawing/2014/main" id="{4527337E-B53B-9EC8-FE53-3E59EB54C9A4}"/>
              </a:ext>
            </a:extLst>
          </p:cNvPr>
          <p:cNvPicPr>
            <a:picLocks noChangeAspect="1"/>
          </p:cNvPicPr>
          <p:nvPr/>
        </p:nvPicPr>
        <p:blipFill>
          <a:blip r:embed="rId4"/>
          <a:stretch>
            <a:fillRect/>
          </a:stretch>
        </p:blipFill>
        <p:spPr>
          <a:xfrm>
            <a:off x="4497703" y="1938447"/>
            <a:ext cx="1294328" cy="727388"/>
          </a:xfrm>
          <a:prstGeom prst="rect">
            <a:avLst/>
          </a:prstGeom>
        </p:spPr>
      </p:pic>
      <p:pic>
        <p:nvPicPr>
          <p:cNvPr id="35" name="Picture 34" descr="User Png Icon #151945 - Free Icons Library">
            <a:extLst>
              <a:ext uri="{FF2B5EF4-FFF2-40B4-BE49-F238E27FC236}">
                <a16:creationId xmlns:a16="http://schemas.microsoft.com/office/drawing/2014/main" id="{3464156C-076A-F671-D61E-67413A5450A5}"/>
              </a:ext>
            </a:extLst>
          </p:cNvPr>
          <p:cNvPicPr>
            <a:picLocks noChangeAspect="1"/>
          </p:cNvPicPr>
          <p:nvPr/>
        </p:nvPicPr>
        <p:blipFill>
          <a:blip r:embed="rId5"/>
          <a:stretch>
            <a:fillRect/>
          </a:stretch>
        </p:blipFill>
        <p:spPr>
          <a:xfrm>
            <a:off x="2887845" y="973469"/>
            <a:ext cx="1015286" cy="972356"/>
          </a:xfrm>
          <a:prstGeom prst="rect">
            <a:avLst/>
          </a:prstGeom>
        </p:spPr>
      </p:pic>
      <p:pic>
        <p:nvPicPr>
          <p:cNvPr id="36" name="Picture 35" descr="Database PNG Transparent Images | PNG All">
            <a:extLst>
              <a:ext uri="{FF2B5EF4-FFF2-40B4-BE49-F238E27FC236}">
                <a16:creationId xmlns:a16="http://schemas.microsoft.com/office/drawing/2014/main" id="{0A8A1DA6-E3AB-1879-8AF0-D297948252CE}"/>
              </a:ext>
            </a:extLst>
          </p:cNvPr>
          <p:cNvPicPr>
            <a:picLocks noChangeAspect="1"/>
          </p:cNvPicPr>
          <p:nvPr/>
        </p:nvPicPr>
        <p:blipFill>
          <a:blip r:embed="rId6"/>
          <a:stretch>
            <a:fillRect/>
          </a:stretch>
        </p:blipFill>
        <p:spPr>
          <a:xfrm flipH="1">
            <a:off x="1098103" y="4979871"/>
            <a:ext cx="677444" cy="858594"/>
          </a:xfrm>
          <a:prstGeom prst="rect">
            <a:avLst/>
          </a:prstGeom>
        </p:spPr>
      </p:pic>
      <p:pic>
        <p:nvPicPr>
          <p:cNvPr id="37" name="Picture 36" descr="Database PNG Transparent Images | PNG All">
            <a:extLst>
              <a:ext uri="{FF2B5EF4-FFF2-40B4-BE49-F238E27FC236}">
                <a16:creationId xmlns:a16="http://schemas.microsoft.com/office/drawing/2014/main" id="{81366D3D-766D-8F4C-D6E9-8CAA918A74C7}"/>
              </a:ext>
            </a:extLst>
          </p:cNvPr>
          <p:cNvPicPr>
            <a:picLocks noChangeAspect="1"/>
          </p:cNvPicPr>
          <p:nvPr/>
        </p:nvPicPr>
        <p:blipFill>
          <a:blip r:embed="rId6"/>
          <a:stretch>
            <a:fillRect/>
          </a:stretch>
        </p:blipFill>
        <p:spPr>
          <a:xfrm flipH="1">
            <a:off x="3051399" y="4979871"/>
            <a:ext cx="677444" cy="858594"/>
          </a:xfrm>
          <a:prstGeom prst="rect">
            <a:avLst/>
          </a:prstGeom>
        </p:spPr>
      </p:pic>
      <p:pic>
        <p:nvPicPr>
          <p:cNvPr id="38" name="Picture 37" descr="Database PNG Transparent Images | PNG All">
            <a:extLst>
              <a:ext uri="{FF2B5EF4-FFF2-40B4-BE49-F238E27FC236}">
                <a16:creationId xmlns:a16="http://schemas.microsoft.com/office/drawing/2014/main" id="{051A7EA3-66EE-6F16-2D1D-F3836B6F1EE5}"/>
              </a:ext>
            </a:extLst>
          </p:cNvPr>
          <p:cNvPicPr>
            <a:picLocks noChangeAspect="1"/>
          </p:cNvPicPr>
          <p:nvPr/>
        </p:nvPicPr>
        <p:blipFill>
          <a:blip r:embed="rId6"/>
          <a:stretch>
            <a:fillRect/>
          </a:stretch>
        </p:blipFill>
        <p:spPr>
          <a:xfrm flipH="1">
            <a:off x="4800779" y="4979871"/>
            <a:ext cx="677444" cy="858594"/>
          </a:xfrm>
          <a:prstGeom prst="rect">
            <a:avLst/>
          </a:prstGeom>
        </p:spPr>
      </p:pic>
      <p:cxnSp>
        <p:nvCxnSpPr>
          <p:cNvPr id="39" name="Straight Arrow Connector 38">
            <a:extLst>
              <a:ext uri="{FF2B5EF4-FFF2-40B4-BE49-F238E27FC236}">
                <a16:creationId xmlns:a16="http://schemas.microsoft.com/office/drawing/2014/main" id="{8FE750B5-8251-0909-5FEF-48D47675D29E}"/>
              </a:ext>
            </a:extLst>
          </p:cNvPr>
          <p:cNvCxnSpPr>
            <a:cxnSpLocks/>
          </p:cNvCxnSpPr>
          <p:nvPr/>
        </p:nvCxnSpPr>
        <p:spPr>
          <a:xfrm>
            <a:off x="1351235" y="1508211"/>
            <a:ext cx="1612005" cy="2147"/>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E01EEC8-A06B-B462-0DAB-A208B2E39D99}"/>
              </a:ext>
            </a:extLst>
          </p:cNvPr>
          <p:cNvCxnSpPr>
            <a:cxnSpLocks/>
          </p:cNvCxnSpPr>
          <p:nvPr/>
        </p:nvCxnSpPr>
        <p:spPr>
          <a:xfrm>
            <a:off x="3894813" y="1454549"/>
            <a:ext cx="1408091" cy="2147"/>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609A4E1-8E1A-FA99-F169-8C6BB78C976E}"/>
              </a:ext>
            </a:extLst>
          </p:cNvPr>
          <p:cNvCxnSpPr>
            <a:cxnSpLocks/>
          </p:cNvCxnSpPr>
          <p:nvPr/>
        </p:nvCxnSpPr>
        <p:spPr>
          <a:xfrm>
            <a:off x="1354589" y="1522296"/>
            <a:ext cx="2147" cy="538767"/>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9F50D65-E800-727B-DE69-79204675B956}"/>
              </a:ext>
            </a:extLst>
          </p:cNvPr>
          <p:cNvCxnSpPr>
            <a:cxnSpLocks/>
          </p:cNvCxnSpPr>
          <p:nvPr/>
        </p:nvCxnSpPr>
        <p:spPr>
          <a:xfrm>
            <a:off x="5293377" y="1457901"/>
            <a:ext cx="2147" cy="474373"/>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7D2B9BE-C530-B486-B9FA-77A88C4A12BD}"/>
              </a:ext>
            </a:extLst>
          </p:cNvPr>
          <p:cNvCxnSpPr>
            <a:cxnSpLocks/>
          </p:cNvCxnSpPr>
          <p:nvPr/>
        </p:nvCxnSpPr>
        <p:spPr>
          <a:xfrm>
            <a:off x="3372274" y="1940703"/>
            <a:ext cx="2147" cy="184600"/>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44" name="Picture 43" descr="Data transformation Generic gradient outline icon">
            <a:extLst>
              <a:ext uri="{FF2B5EF4-FFF2-40B4-BE49-F238E27FC236}">
                <a16:creationId xmlns:a16="http://schemas.microsoft.com/office/drawing/2014/main" id="{1F74BA6F-E47F-2674-E63C-F4C0B4FD2920}"/>
              </a:ext>
            </a:extLst>
          </p:cNvPr>
          <p:cNvPicPr>
            <a:picLocks noChangeAspect="1"/>
          </p:cNvPicPr>
          <p:nvPr/>
        </p:nvPicPr>
        <p:blipFill>
          <a:blip r:embed="rId7"/>
          <a:stretch>
            <a:fillRect/>
          </a:stretch>
        </p:blipFill>
        <p:spPr>
          <a:xfrm>
            <a:off x="2909041" y="3850366"/>
            <a:ext cx="994820" cy="936171"/>
          </a:xfrm>
          <a:prstGeom prst="rect">
            <a:avLst/>
          </a:prstGeom>
        </p:spPr>
      </p:pic>
      <p:pic>
        <p:nvPicPr>
          <p:cNvPr id="45" name="Picture 44" descr="Data warehouse - Free computer icons">
            <a:extLst>
              <a:ext uri="{FF2B5EF4-FFF2-40B4-BE49-F238E27FC236}">
                <a16:creationId xmlns:a16="http://schemas.microsoft.com/office/drawing/2014/main" id="{49E9E46B-FEC1-AF47-B3A3-F57E4CD70702}"/>
              </a:ext>
            </a:extLst>
          </p:cNvPr>
          <p:cNvPicPr>
            <a:picLocks noChangeAspect="1"/>
          </p:cNvPicPr>
          <p:nvPr/>
        </p:nvPicPr>
        <p:blipFill>
          <a:blip r:embed="rId8"/>
          <a:stretch>
            <a:fillRect/>
          </a:stretch>
        </p:blipFill>
        <p:spPr>
          <a:xfrm>
            <a:off x="2998236" y="2903306"/>
            <a:ext cx="751116" cy="762002"/>
          </a:xfrm>
          <a:prstGeom prst="rect">
            <a:avLst/>
          </a:prstGeom>
        </p:spPr>
      </p:pic>
      <p:cxnSp>
        <p:nvCxnSpPr>
          <p:cNvPr id="46" name="Straight Arrow Connector 45">
            <a:extLst>
              <a:ext uri="{FF2B5EF4-FFF2-40B4-BE49-F238E27FC236}">
                <a16:creationId xmlns:a16="http://schemas.microsoft.com/office/drawing/2014/main" id="{82329BEC-0C18-FE57-FFDC-8A91505C2D75}"/>
              </a:ext>
            </a:extLst>
          </p:cNvPr>
          <p:cNvCxnSpPr>
            <a:cxnSpLocks/>
          </p:cNvCxnSpPr>
          <p:nvPr/>
        </p:nvCxnSpPr>
        <p:spPr>
          <a:xfrm flipV="1">
            <a:off x="1434813" y="4329625"/>
            <a:ext cx="1417288" cy="565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6CF4C73-1BEE-1549-0B44-085F3FF78963}"/>
              </a:ext>
            </a:extLst>
          </p:cNvPr>
          <p:cNvCxnSpPr>
            <a:cxnSpLocks/>
          </p:cNvCxnSpPr>
          <p:nvPr/>
        </p:nvCxnSpPr>
        <p:spPr>
          <a:xfrm flipH="1" flipV="1">
            <a:off x="3744729" y="4351397"/>
            <a:ext cx="1391228" cy="510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652FC19F-9456-46DB-C0E9-D5B43083513C}"/>
              </a:ext>
            </a:extLst>
          </p:cNvPr>
          <p:cNvCxnSpPr>
            <a:cxnSpLocks/>
          </p:cNvCxnSpPr>
          <p:nvPr/>
        </p:nvCxnSpPr>
        <p:spPr>
          <a:xfrm flipH="1" flipV="1">
            <a:off x="1556700" y="2805625"/>
            <a:ext cx="1391228" cy="510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1AD213E-D14C-8F96-E769-FB79DBB15930}"/>
              </a:ext>
            </a:extLst>
          </p:cNvPr>
          <p:cNvCxnSpPr>
            <a:cxnSpLocks/>
          </p:cNvCxnSpPr>
          <p:nvPr/>
        </p:nvCxnSpPr>
        <p:spPr>
          <a:xfrm flipV="1">
            <a:off x="3720813" y="2805625"/>
            <a:ext cx="1417288" cy="565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BF67041-93CD-1077-AA81-ECC9190C71F4}"/>
              </a:ext>
            </a:extLst>
          </p:cNvPr>
          <p:cNvCxnSpPr>
            <a:cxnSpLocks/>
          </p:cNvCxnSpPr>
          <p:nvPr/>
        </p:nvCxnSpPr>
        <p:spPr>
          <a:xfrm flipV="1">
            <a:off x="3339812" y="4699738"/>
            <a:ext cx="2144" cy="249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28897DB-924C-E73A-F6DC-3DB0CB39F2B0}"/>
              </a:ext>
            </a:extLst>
          </p:cNvPr>
          <p:cNvCxnSpPr>
            <a:cxnSpLocks/>
          </p:cNvCxnSpPr>
          <p:nvPr/>
        </p:nvCxnSpPr>
        <p:spPr>
          <a:xfrm flipV="1">
            <a:off x="3350697" y="3665595"/>
            <a:ext cx="2144" cy="249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96B9339-8DCF-B532-D436-3EB576373285}"/>
              </a:ext>
            </a:extLst>
          </p:cNvPr>
          <p:cNvCxnSpPr>
            <a:cxnSpLocks/>
          </p:cNvCxnSpPr>
          <p:nvPr/>
        </p:nvCxnSpPr>
        <p:spPr>
          <a:xfrm flipV="1">
            <a:off x="3372468" y="2729423"/>
            <a:ext cx="2144" cy="195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43">
            <a:extLst>
              <a:ext uri="{FF2B5EF4-FFF2-40B4-BE49-F238E27FC236}">
                <a16:creationId xmlns:a16="http://schemas.microsoft.com/office/drawing/2014/main" id="{BECA287C-D365-F94C-3FF7-7737DF60E462}"/>
              </a:ext>
            </a:extLst>
          </p:cNvPr>
          <p:cNvSpPr txBox="1"/>
          <p:nvPr/>
        </p:nvSpPr>
        <p:spPr>
          <a:xfrm>
            <a:off x="3978093" y="4057396"/>
            <a:ext cx="1328426" cy="307777"/>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400" b="1" dirty="0"/>
              <a:t>ETL</a:t>
            </a:r>
            <a:endParaRPr lang="en-US" b="1" dirty="0"/>
          </a:p>
        </p:txBody>
      </p:sp>
      <p:sp>
        <p:nvSpPr>
          <p:cNvPr id="54" name="TextBox 43">
            <a:extLst>
              <a:ext uri="{FF2B5EF4-FFF2-40B4-BE49-F238E27FC236}">
                <a16:creationId xmlns:a16="http://schemas.microsoft.com/office/drawing/2014/main" id="{D6EA0440-E1E9-F855-6D4A-04ECBD722723}"/>
              </a:ext>
            </a:extLst>
          </p:cNvPr>
          <p:cNvSpPr txBox="1"/>
          <p:nvPr/>
        </p:nvSpPr>
        <p:spPr>
          <a:xfrm>
            <a:off x="3760377" y="3360709"/>
            <a:ext cx="1850941" cy="307777"/>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t>Data Warehouse</a:t>
            </a:r>
            <a:endParaRPr lang="en-US" b="1" dirty="0"/>
          </a:p>
        </p:txBody>
      </p:sp>
      <p:sp>
        <p:nvSpPr>
          <p:cNvPr id="55" name="TextBox 43">
            <a:extLst>
              <a:ext uri="{FF2B5EF4-FFF2-40B4-BE49-F238E27FC236}">
                <a16:creationId xmlns:a16="http://schemas.microsoft.com/office/drawing/2014/main" id="{F5D26F5E-B2E5-D893-EBFE-630269A23759}"/>
              </a:ext>
            </a:extLst>
          </p:cNvPr>
          <p:cNvSpPr txBox="1"/>
          <p:nvPr/>
        </p:nvSpPr>
        <p:spPr>
          <a:xfrm>
            <a:off x="1289319" y="3360709"/>
            <a:ext cx="1992455" cy="307777"/>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t>Integrated &amp; History</a:t>
            </a:r>
            <a:endParaRPr lang="en-US" dirty="0"/>
          </a:p>
        </p:txBody>
      </p:sp>
      <p:sp>
        <p:nvSpPr>
          <p:cNvPr id="56" name="TextBox 43">
            <a:extLst>
              <a:ext uri="{FF2B5EF4-FFF2-40B4-BE49-F238E27FC236}">
                <a16:creationId xmlns:a16="http://schemas.microsoft.com/office/drawing/2014/main" id="{62A243FF-1DE4-2CF6-2346-D5467FB7B310}"/>
              </a:ext>
            </a:extLst>
          </p:cNvPr>
          <p:cNvSpPr txBox="1"/>
          <p:nvPr/>
        </p:nvSpPr>
        <p:spPr>
          <a:xfrm>
            <a:off x="1093378" y="1891139"/>
            <a:ext cx="675284" cy="307777"/>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t>1 Day</a:t>
            </a:r>
            <a:endParaRPr lang="en-US" b="1" dirty="0"/>
          </a:p>
        </p:txBody>
      </p:sp>
      <p:sp>
        <p:nvSpPr>
          <p:cNvPr id="57" name="TextBox 43">
            <a:extLst>
              <a:ext uri="{FF2B5EF4-FFF2-40B4-BE49-F238E27FC236}">
                <a16:creationId xmlns:a16="http://schemas.microsoft.com/office/drawing/2014/main" id="{5DABEF9C-F855-F95C-6048-57E543E3E052}"/>
              </a:ext>
            </a:extLst>
          </p:cNvPr>
          <p:cNvSpPr txBox="1"/>
          <p:nvPr/>
        </p:nvSpPr>
        <p:spPr>
          <a:xfrm>
            <a:off x="4936035" y="1804053"/>
            <a:ext cx="675284" cy="307777"/>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t>1 Day</a:t>
            </a:r>
            <a:endParaRPr lang="en-US" b="1" dirty="0"/>
          </a:p>
        </p:txBody>
      </p:sp>
      <p:sp>
        <p:nvSpPr>
          <p:cNvPr id="58" name="TextBox 43">
            <a:extLst>
              <a:ext uri="{FF2B5EF4-FFF2-40B4-BE49-F238E27FC236}">
                <a16:creationId xmlns:a16="http://schemas.microsoft.com/office/drawing/2014/main" id="{9F45B97E-C01D-7B37-2389-F8387CD00CC3}"/>
              </a:ext>
            </a:extLst>
          </p:cNvPr>
          <p:cNvSpPr txBox="1"/>
          <p:nvPr/>
        </p:nvSpPr>
        <p:spPr>
          <a:xfrm>
            <a:off x="3096349" y="1891138"/>
            <a:ext cx="675284" cy="307777"/>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t>1 Day</a:t>
            </a:r>
            <a:endParaRPr lang="en-US" b="1" dirty="0"/>
          </a:p>
        </p:txBody>
      </p:sp>
      <p:sp>
        <p:nvSpPr>
          <p:cNvPr id="59" name="TextBox 43">
            <a:extLst>
              <a:ext uri="{FF2B5EF4-FFF2-40B4-BE49-F238E27FC236}">
                <a16:creationId xmlns:a16="http://schemas.microsoft.com/office/drawing/2014/main" id="{3107B65E-2431-5A1E-8780-D73D65581922}"/>
              </a:ext>
            </a:extLst>
          </p:cNvPr>
          <p:cNvSpPr txBox="1"/>
          <p:nvPr/>
        </p:nvSpPr>
        <p:spPr>
          <a:xfrm rot="16200000">
            <a:off x="-751754" y="2936166"/>
            <a:ext cx="3211654" cy="307777"/>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t>Fast Hours &amp; Automation</a:t>
            </a:r>
            <a:endParaRPr lang="en-US" dirty="0"/>
          </a:p>
        </p:txBody>
      </p:sp>
      <p:pic>
        <p:nvPicPr>
          <p:cNvPr id="61" name="Picture 60" descr="A large pile of vegetables&#10;&#10;AI-generated content may be incorrect.">
            <a:extLst>
              <a:ext uri="{FF2B5EF4-FFF2-40B4-BE49-F238E27FC236}">
                <a16:creationId xmlns:a16="http://schemas.microsoft.com/office/drawing/2014/main" id="{95A9A402-4FDC-E648-CC33-0E7A6D5EFFB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99257" y="4450702"/>
            <a:ext cx="3887601" cy="1538473"/>
          </a:xfrm>
          <a:prstGeom prst="rect">
            <a:avLst/>
          </a:prstGeom>
        </p:spPr>
      </p:pic>
      <p:pic>
        <p:nvPicPr>
          <p:cNvPr id="63" name="Picture 62" descr="A shelf of vegetables in baskets&#10;&#10;AI-generated content may be incorrect.">
            <a:extLst>
              <a:ext uri="{FF2B5EF4-FFF2-40B4-BE49-F238E27FC236}">
                <a16:creationId xmlns:a16="http://schemas.microsoft.com/office/drawing/2014/main" id="{2AB9CAF2-9094-B8F7-3676-6A78E4037E8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99258" y="2772219"/>
            <a:ext cx="3855786" cy="1592954"/>
          </a:xfrm>
          <a:prstGeom prst="rect">
            <a:avLst/>
          </a:prstGeom>
        </p:spPr>
      </p:pic>
      <p:pic>
        <p:nvPicPr>
          <p:cNvPr id="65" name="Picture 64" descr="A person cooking food in a pot&#10;&#10;AI-generated content may be incorrect.">
            <a:extLst>
              <a:ext uri="{FF2B5EF4-FFF2-40B4-BE49-F238E27FC236}">
                <a16:creationId xmlns:a16="http://schemas.microsoft.com/office/drawing/2014/main" id="{76D60996-FEA0-5DA5-B7E8-0BCA7675273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97111" y="1093736"/>
            <a:ext cx="3855786" cy="1592954"/>
          </a:xfrm>
          <a:prstGeom prst="rect">
            <a:avLst/>
          </a:prstGeom>
        </p:spPr>
      </p:pic>
      <p:sp>
        <p:nvSpPr>
          <p:cNvPr id="66" name="Rectangle: Beveled 65">
            <a:extLst>
              <a:ext uri="{FF2B5EF4-FFF2-40B4-BE49-F238E27FC236}">
                <a16:creationId xmlns:a16="http://schemas.microsoft.com/office/drawing/2014/main" id="{0720E591-7DD7-9601-899C-2AAB6E40E2D6}"/>
              </a:ext>
            </a:extLst>
          </p:cNvPr>
          <p:cNvSpPr/>
          <p:nvPr/>
        </p:nvSpPr>
        <p:spPr>
          <a:xfrm>
            <a:off x="5960910" y="1093736"/>
            <a:ext cx="455660" cy="4895439"/>
          </a:xfrm>
          <a:prstGeom prst="bevel">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43">
            <a:extLst>
              <a:ext uri="{FF2B5EF4-FFF2-40B4-BE49-F238E27FC236}">
                <a16:creationId xmlns:a16="http://schemas.microsoft.com/office/drawing/2014/main" id="{1A24618C-C0C6-DE00-F537-D6E2EB67B4C1}"/>
              </a:ext>
            </a:extLst>
          </p:cNvPr>
          <p:cNvSpPr txBox="1"/>
          <p:nvPr/>
        </p:nvSpPr>
        <p:spPr>
          <a:xfrm rot="16200000">
            <a:off x="5742364" y="4921199"/>
            <a:ext cx="936676" cy="307777"/>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solidFill>
                  <a:schemeClr val="bg1"/>
                </a:solidFill>
              </a:rPr>
              <a:t>Layer 1</a:t>
            </a:r>
          </a:p>
        </p:txBody>
      </p:sp>
      <p:sp>
        <p:nvSpPr>
          <p:cNvPr id="68" name="TextBox 43">
            <a:extLst>
              <a:ext uri="{FF2B5EF4-FFF2-40B4-BE49-F238E27FC236}">
                <a16:creationId xmlns:a16="http://schemas.microsoft.com/office/drawing/2014/main" id="{E7974059-4C47-D675-598C-8F01C66FB8EE}"/>
              </a:ext>
            </a:extLst>
          </p:cNvPr>
          <p:cNvSpPr txBox="1"/>
          <p:nvPr/>
        </p:nvSpPr>
        <p:spPr>
          <a:xfrm rot="16200000">
            <a:off x="5742364" y="3292819"/>
            <a:ext cx="936676" cy="307777"/>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solidFill>
                  <a:schemeClr val="bg1"/>
                </a:solidFill>
              </a:rPr>
              <a:t>Layer 2</a:t>
            </a:r>
          </a:p>
        </p:txBody>
      </p:sp>
      <p:sp>
        <p:nvSpPr>
          <p:cNvPr id="69" name="TextBox 43">
            <a:extLst>
              <a:ext uri="{FF2B5EF4-FFF2-40B4-BE49-F238E27FC236}">
                <a16:creationId xmlns:a16="http://schemas.microsoft.com/office/drawing/2014/main" id="{38A40B83-905E-EC0A-10FE-F3FFBF3B4756}"/>
              </a:ext>
            </a:extLst>
          </p:cNvPr>
          <p:cNvSpPr txBox="1"/>
          <p:nvPr/>
        </p:nvSpPr>
        <p:spPr>
          <a:xfrm rot="16200000">
            <a:off x="5781551" y="1679914"/>
            <a:ext cx="936676" cy="307777"/>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solidFill>
                  <a:schemeClr val="bg1"/>
                </a:solidFill>
              </a:rPr>
              <a:t>Layer 3</a:t>
            </a:r>
          </a:p>
        </p:txBody>
      </p:sp>
    </p:spTree>
    <p:extLst>
      <p:ext uri="{BB962C8B-B14F-4D97-AF65-F5344CB8AC3E}">
        <p14:creationId xmlns:p14="http://schemas.microsoft.com/office/powerpoint/2010/main" val="3893730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97040-234B-78A9-B425-EF0D82E438CA}"/>
              </a:ext>
            </a:extLst>
          </p:cNvPr>
          <p:cNvSpPr>
            <a:spLocks noGrp="1"/>
          </p:cNvSpPr>
          <p:nvPr>
            <p:ph type="title"/>
          </p:nvPr>
        </p:nvSpPr>
        <p:spPr>
          <a:xfrm>
            <a:off x="800100" y="914400"/>
            <a:ext cx="10591800" cy="662473"/>
          </a:xfrm>
        </p:spPr>
        <p:txBody>
          <a:bodyPr>
            <a:normAutofit/>
          </a:bodyPr>
          <a:lstStyle/>
          <a:p>
            <a:r>
              <a:rPr lang="en-IN" sz="3200" dirty="0"/>
              <a:t>Separation Of Concerns (SOC)</a:t>
            </a:r>
          </a:p>
        </p:txBody>
      </p:sp>
      <p:sp>
        <p:nvSpPr>
          <p:cNvPr id="4" name="Rectangle 3">
            <a:extLst>
              <a:ext uri="{FF2B5EF4-FFF2-40B4-BE49-F238E27FC236}">
                <a16:creationId xmlns:a16="http://schemas.microsoft.com/office/drawing/2014/main" id="{92927D8E-9ABA-E33A-F634-F1D8AF3E9A5A}"/>
              </a:ext>
            </a:extLst>
          </p:cNvPr>
          <p:cNvSpPr/>
          <p:nvPr/>
        </p:nvSpPr>
        <p:spPr>
          <a:xfrm>
            <a:off x="3418114" y="1707314"/>
            <a:ext cx="5355771" cy="1968947"/>
          </a:xfrm>
          <a:prstGeom prst="rect">
            <a:avLst/>
          </a:prstGeom>
          <a:solidFill>
            <a:schemeClr val="accent1">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F9B189A2-F56A-2644-5A28-8668644066FA}"/>
              </a:ext>
            </a:extLst>
          </p:cNvPr>
          <p:cNvSpPr/>
          <p:nvPr/>
        </p:nvSpPr>
        <p:spPr>
          <a:xfrm>
            <a:off x="3418114" y="4058628"/>
            <a:ext cx="5355771" cy="1968947"/>
          </a:xfrm>
          <a:prstGeom prst="rect">
            <a:avLst/>
          </a:prstGeom>
          <a:solidFill>
            <a:schemeClr val="accent1">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72125174-A0D1-3F66-D951-E8EF910BE989}"/>
              </a:ext>
            </a:extLst>
          </p:cNvPr>
          <p:cNvSpPr/>
          <p:nvPr/>
        </p:nvSpPr>
        <p:spPr>
          <a:xfrm>
            <a:off x="4058816" y="2856722"/>
            <a:ext cx="606490" cy="513184"/>
          </a:xfrm>
          <a:prstGeom prst="ellipse">
            <a:avLst/>
          </a:prstGeom>
          <a:solidFill>
            <a:srgbClr val="FFFF00"/>
          </a:solidFill>
          <a:ln w="12700" cap="flat" cmpd="sng" algn="ctr">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4368AB95-9704-9506-EEA3-FB70F78722B4}"/>
              </a:ext>
            </a:extLst>
          </p:cNvPr>
          <p:cNvSpPr/>
          <p:nvPr/>
        </p:nvSpPr>
        <p:spPr>
          <a:xfrm>
            <a:off x="7560906" y="2691787"/>
            <a:ext cx="606490" cy="513184"/>
          </a:xfrm>
          <a:prstGeom prst="ellipse">
            <a:avLst/>
          </a:prstGeom>
          <a:solidFill>
            <a:srgbClr val="FFFF00"/>
          </a:solidFill>
          <a:ln w="12700" cap="flat" cmpd="sng" algn="ctr">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8829C4E2-28E6-7470-9C29-8C9425EE8B01}"/>
              </a:ext>
            </a:extLst>
          </p:cNvPr>
          <p:cNvSpPr/>
          <p:nvPr/>
        </p:nvSpPr>
        <p:spPr>
          <a:xfrm>
            <a:off x="6351036" y="1929693"/>
            <a:ext cx="606490" cy="513184"/>
          </a:xfrm>
          <a:prstGeom prst="ellipse">
            <a:avLst/>
          </a:prstGeom>
          <a:solidFill>
            <a:srgbClr val="FFFF00"/>
          </a:solidFill>
          <a:ln w="12700" cap="flat" cmpd="sng" algn="ctr">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BB37838E-F967-9B2E-363B-FDD721E94471}"/>
              </a:ext>
            </a:extLst>
          </p:cNvPr>
          <p:cNvSpPr/>
          <p:nvPr/>
        </p:nvSpPr>
        <p:spPr>
          <a:xfrm>
            <a:off x="5150497" y="2600130"/>
            <a:ext cx="606490" cy="513184"/>
          </a:xfrm>
          <a:prstGeom prst="ellipse">
            <a:avLst/>
          </a:prstGeom>
          <a:solidFill>
            <a:srgbClr val="FFFF00"/>
          </a:solidFill>
          <a:ln w="12700" cap="flat" cmpd="sng" algn="ctr">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E3A328B7-DE6B-4FFB-BD49-364AAB7F88D7}"/>
              </a:ext>
            </a:extLst>
          </p:cNvPr>
          <p:cNvSpPr/>
          <p:nvPr/>
        </p:nvSpPr>
        <p:spPr>
          <a:xfrm>
            <a:off x="3722914" y="1937469"/>
            <a:ext cx="606490" cy="513184"/>
          </a:xfrm>
          <a:prstGeom prst="ellipse">
            <a:avLst/>
          </a:prstGeom>
          <a:solidFill>
            <a:srgbClr val="FFFF00"/>
          </a:solidFill>
          <a:ln w="12700" cap="flat" cmpd="sng" algn="ctr">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AAEDED6E-0C5D-B75B-77FC-65EC2B14C8C9}"/>
              </a:ext>
            </a:extLst>
          </p:cNvPr>
          <p:cNvSpPr/>
          <p:nvPr/>
        </p:nvSpPr>
        <p:spPr>
          <a:xfrm>
            <a:off x="7162799" y="4180489"/>
            <a:ext cx="606490" cy="513184"/>
          </a:xfrm>
          <a:prstGeom prst="ellipse">
            <a:avLst/>
          </a:prstGeom>
          <a:solidFill>
            <a:srgbClr val="FFFF00"/>
          </a:solid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A13D4011-CEF5-34A4-33A7-7F64B3F0B2D7}"/>
              </a:ext>
            </a:extLst>
          </p:cNvPr>
          <p:cNvSpPr/>
          <p:nvPr/>
        </p:nvSpPr>
        <p:spPr>
          <a:xfrm>
            <a:off x="7990891" y="4152215"/>
            <a:ext cx="606490" cy="513184"/>
          </a:xfrm>
          <a:prstGeom prst="ellipse">
            <a:avLst/>
          </a:prstGeom>
          <a:solidFill>
            <a:srgbClr val="FFFF00"/>
          </a:solid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CF68F8DE-6F59-B7B8-019F-28960EC48F56}"/>
              </a:ext>
            </a:extLst>
          </p:cNvPr>
          <p:cNvSpPr/>
          <p:nvPr/>
        </p:nvSpPr>
        <p:spPr>
          <a:xfrm>
            <a:off x="7560906" y="4756419"/>
            <a:ext cx="606490" cy="513184"/>
          </a:xfrm>
          <a:prstGeom prst="ellipse">
            <a:avLst/>
          </a:prstGeom>
          <a:solidFill>
            <a:srgbClr val="FFFF00"/>
          </a:solid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149A7403-CB79-7DA2-1F0E-1646E0C129C3}"/>
              </a:ext>
            </a:extLst>
          </p:cNvPr>
          <p:cNvSpPr/>
          <p:nvPr/>
        </p:nvSpPr>
        <p:spPr>
          <a:xfrm>
            <a:off x="7162799" y="5371706"/>
            <a:ext cx="606490" cy="513184"/>
          </a:xfrm>
          <a:prstGeom prst="ellipse">
            <a:avLst/>
          </a:prstGeom>
          <a:solidFill>
            <a:srgbClr val="FFFF00"/>
          </a:solid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896B4658-C514-DA07-425F-90DFE4318468}"/>
              </a:ext>
            </a:extLst>
          </p:cNvPr>
          <p:cNvSpPr/>
          <p:nvPr/>
        </p:nvSpPr>
        <p:spPr>
          <a:xfrm>
            <a:off x="7954347" y="5360624"/>
            <a:ext cx="606490" cy="513184"/>
          </a:xfrm>
          <a:prstGeom prst="ellipse">
            <a:avLst/>
          </a:prstGeom>
          <a:solidFill>
            <a:srgbClr val="FFFF00"/>
          </a:solid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Isosceles Triangle 17">
            <a:extLst>
              <a:ext uri="{FF2B5EF4-FFF2-40B4-BE49-F238E27FC236}">
                <a16:creationId xmlns:a16="http://schemas.microsoft.com/office/drawing/2014/main" id="{255E96F9-F902-C64A-4F42-2C1E7A618FBF}"/>
              </a:ext>
            </a:extLst>
          </p:cNvPr>
          <p:cNvSpPr/>
          <p:nvPr/>
        </p:nvSpPr>
        <p:spPr>
          <a:xfrm>
            <a:off x="4444481" y="1911903"/>
            <a:ext cx="597159" cy="494523"/>
          </a:xfrm>
          <a:prstGeom prst="triangle">
            <a:avLst/>
          </a:prstGeom>
          <a:solidFill>
            <a:srgbClr val="FFC000"/>
          </a:solidFill>
          <a:ln w="12700" cap="flat" cmpd="sng" algn="ctr">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Isosceles Triangle 18">
            <a:extLst>
              <a:ext uri="{FF2B5EF4-FFF2-40B4-BE49-F238E27FC236}">
                <a16:creationId xmlns:a16="http://schemas.microsoft.com/office/drawing/2014/main" id="{C97B84D0-40E9-71B9-B704-6C6A8E3B0A19}"/>
              </a:ext>
            </a:extLst>
          </p:cNvPr>
          <p:cNvSpPr/>
          <p:nvPr/>
        </p:nvSpPr>
        <p:spPr>
          <a:xfrm>
            <a:off x="5645019" y="3002806"/>
            <a:ext cx="597159" cy="494523"/>
          </a:xfrm>
          <a:prstGeom prst="triangle">
            <a:avLst/>
          </a:prstGeom>
          <a:solidFill>
            <a:srgbClr val="FFC000"/>
          </a:solidFill>
          <a:ln w="12700" cap="flat" cmpd="sng" algn="ctr">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63A78905-1770-1F51-26A4-6CA9785E2740}"/>
              </a:ext>
            </a:extLst>
          </p:cNvPr>
          <p:cNvSpPr/>
          <p:nvPr/>
        </p:nvSpPr>
        <p:spPr>
          <a:xfrm>
            <a:off x="7063272" y="1780141"/>
            <a:ext cx="597159" cy="494523"/>
          </a:xfrm>
          <a:prstGeom prst="triangle">
            <a:avLst/>
          </a:prstGeom>
          <a:solidFill>
            <a:srgbClr val="FFC000"/>
          </a:solidFill>
          <a:ln w="12700" cap="flat" cmpd="sng" algn="ctr">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Isosceles Triangle 20">
            <a:extLst>
              <a:ext uri="{FF2B5EF4-FFF2-40B4-BE49-F238E27FC236}">
                <a16:creationId xmlns:a16="http://schemas.microsoft.com/office/drawing/2014/main" id="{4559016C-50A2-DB2E-D29E-2AF892841143}"/>
              </a:ext>
            </a:extLst>
          </p:cNvPr>
          <p:cNvSpPr/>
          <p:nvPr/>
        </p:nvSpPr>
        <p:spPr>
          <a:xfrm>
            <a:off x="5638800" y="1780141"/>
            <a:ext cx="597159" cy="494523"/>
          </a:xfrm>
          <a:prstGeom prst="triangle">
            <a:avLst/>
          </a:prstGeom>
          <a:solidFill>
            <a:srgbClr val="FFC000"/>
          </a:solidFill>
          <a:ln w="12700" cap="flat" cmpd="sng" algn="ctr">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Isosceles Triangle 21">
            <a:extLst>
              <a:ext uri="{FF2B5EF4-FFF2-40B4-BE49-F238E27FC236}">
                <a16:creationId xmlns:a16="http://schemas.microsoft.com/office/drawing/2014/main" id="{B3EF3626-832D-A183-CA23-A3143C628656}"/>
              </a:ext>
            </a:extLst>
          </p:cNvPr>
          <p:cNvSpPr/>
          <p:nvPr/>
        </p:nvSpPr>
        <p:spPr>
          <a:xfrm>
            <a:off x="7063271" y="3079570"/>
            <a:ext cx="597159" cy="494523"/>
          </a:xfrm>
          <a:prstGeom prst="triangle">
            <a:avLst/>
          </a:prstGeom>
          <a:solidFill>
            <a:srgbClr val="FFC000"/>
          </a:solidFill>
          <a:ln w="12700" cap="flat" cmpd="sng" algn="ctr">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Isosceles Triangle 22">
            <a:extLst>
              <a:ext uri="{FF2B5EF4-FFF2-40B4-BE49-F238E27FC236}">
                <a16:creationId xmlns:a16="http://schemas.microsoft.com/office/drawing/2014/main" id="{E272DE39-EB5B-71E8-1D3C-9F7190DD5309}"/>
              </a:ext>
            </a:extLst>
          </p:cNvPr>
          <p:cNvSpPr/>
          <p:nvPr/>
        </p:nvSpPr>
        <p:spPr>
          <a:xfrm>
            <a:off x="6239069" y="4189819"/>
            <a:ext cx="597159" cy="494523"/>
          </a:xfrm>
          <a:prstGeom prst="triangle">
            <a:avLst/>
          </a:prstGeom>
          <a:solidFill>
            <a:srgbClr val="FFC000"/>
          </a:solidFill>
          <a:ln w="12700" cap="flat" cmpd="sng" algn="ctr">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Isosceles Triangle 23">
            <a:extLst>
              <a:ext uri="{FF2B5EF4-FFF2-40B4-BE49-F238E27FC236}">
                <a16:creationId xmlns:a16="http://schemas.microsoft.com/office/drawing/2014/main" id="{DA3EEA07-5647-DFDD-23B7-1062FD8EC6F2}"/>
              </a:ext>
            </a:extLst>
          </p:cNvPr>
          <p:cNvSpPr/>
          <p:nvPr/>
        </p:nvSpPr>
        <p:spPr>
          <a:xfrm>
            <a:off x="5332444" y="4189819"/>
            <a:ext cx="597159" cy="494523"/>
          </a:xfrm>
          <a:prstGeom prst="triangle">
            <a:avLst/>
          </a:prstGeom>
          <a:solidFill>
            <a:srgbClr val="FFC000"/>
          </a:solidFill>
          <a:ln w="12700" cap="flat" cmpd="sng" algn="ctr">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Isosceles Triangle 24">
            <a:extLst>
              <a:ext uri="{FF2B5EF4-FFF2-40B4-BE49-F238E27FC236}">
                <a16:creationId xmlns:a16="http://schemas.microsoft.com/office/drawing/2014/main" id="{8EE651ED-A799-4A76-A0AA-D75643DA94D8}"/>
              </a:ext>
            </a:extLst>
          </p:cNvPr>
          <p:cNvSpPr/>
          <p:nvPr/>
        </p:nvSpPr>
        <p:spPr>
          <a:xfrm>
            <a:off x="5381427" y="5400428"/>
            <a:ext cx="597159" cy="494523"/>
          </a:xfrm>
          <a:prstGeom prst="triangle">
            <a:avLst/>
          </a:prstGeom>
          <a:solidFill>
            <a:srgbClr val="FFC000"/>
          </a:solidFill>
          <a:ln w="12700" cap="flat" cmpd="sng" algn="ctr">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Isosceles Triangle 25">
            <a:extLst>
              <a:ext uri="{FF2B5EF4-FFF2-40B4-BE49-F238E27FC236}">
                <a16:creationId xmlns:a16="http://schemas.microsoft.com/office/drawing/2014/main" id="{5E0178BA-C2DE-ECD7-4F70-B1B4AB1B7E47}"/>
              </a:ext>
            </a:extLst>
          </p:cNvPr>
          <p:cNvSpPr/>
          <p:nvPr/>
        </p:nvSpPr>
        <p:spPr>
          <a:xfrm>
            <a:off x="6329270" y="5387648"/>
            <a:ext cx="597159" cy="494523"/>
          </a:xfrm>
          <a:prstGeom prst="triangle">
            <a:avLst/>
          </a:prstGeom>
          <a:solidFill>
            <a:srgbClr val="FFC000"/>
          </a:solidFill>
          <a:ln w="12700" cap="flat" cmpd="sng" algn="ctr">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Isosceles Triangle 26">
            <a:extLst>
              <a:ext uri="{FF2B5EF4-FFF2-40B4-BE49-F238E27FC236}">
                <a16:creationId xmlns:a16="http://schemas.microsoft.com/office/drawing/2014/main" id="{BAD8B284-7E8B-5C9E-E95B-644D8EA9DDA2}"/>
              </a:ext>
            </a:extLst>
          </p:cNvPr>
          <p:cNvSpPr/>
          <p:nvPr/>
        </p:nvSpPr>
        <p:spPr>
          <a:xfrm>
            <a:off x="5797419" y="4807196"/>
            <a:ext cx="597159" cy="494523"/>
          </a:xfrm>
          <a:prstGeom prst="triangle">
            <a:avLst/>
          </a:prstGeom>
          <a:solidFill>
            <a:srgbClr val="FFC000"/>
          </a:solidFill>
          <a:ln w="12700" cap="flat" cmpd="sng" algn="ctr">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D691D656-A32B-F01B-765F-C3CE881DDC6F}"/>
              </a:ext>
            </a:extLst>
          </p:cNvPr>
          <p:cNvSpPr/>
          <p:nvPr/>
        </p:nvSpPr>
        <p:spPr>
          <a:xfrm>
            <a:off x="4459254" y="4248276"/>
            <a:ext cx="488302" cy="417123"/>
          </a:xfrm>
          <a:prstGeom prst="rect">
            <a:avLst/>
          </a:prstGeom>
          <a:solidFill>
            <a:srgbClr val="FF0000"/>
          </a:solidFill>
          <a:ln w="12700" cap="flat" cmpd="sng" algn="ctr">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6D606079-473B-B5CB-A4BC-82D413B37600}"/>
              </a:ext>
            </a:extLst>
          </p:cNvPr>
          <p:cNvSpPr/>
          <p:nvPr/>
        </p:nvSpPr>
        <p:spPr>
          <a:xfrm>
            <a:off x="3537856" y="2563819"/>
            <a:ext cx="488302" cy="417123"/>
          </a:xfrm>
          <a:prstGeom prst="rect">
            <a:avLst/>
          </a:prstGeom>
          <a:solidFill>
            <a:srgbClr val="FF0000"/>
          </a:solidFill>
          <a:ln w="12700" cap="flat" cmpd="sng" algn="ctr">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a:extLst>
              <a:ext uri="{FF2B5EF4-FFF2-40B4-BE49-F238E27FC236}">
                <a16:creationId xmlns:a16="http://schemas.microsoft.com/office/drawing/2014/main" id="{6787E356-FC86-6C30-E4DE-520F647193AB}"/>
              </a:ext>
            </a:extLst>
          </p:cNvPr>
          <p:cNvSpPr/>
          <p:nvPr/>
        </p:nvSpPr>
        <p:spPr>
          <a:xfrm>
            <a:off x="4792823" y="3161344"/>
            <a:ext cx="488302" cy="417123"/>
          </a:xfrm>
          <a:prstGeom prst="rect">
            <a:avLst/>
          </a:prstGeom>
          <a:solidFill>
            <a:srgbClr val="FF0000"/>
          </a:solidFill>
          <a:ln w="12700" cap="flat" cmpd="sng" algn="ctr">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1BD577C9-8C94-5F29-7022-D23355F6C29D}"/>
              </a:ext>
            </a:extLst>
          </p:cNvPr>
          <p:cNvSpPr/>
          <p:nvPr/>
        </p:nvSpPr>
        <p:spPr>
          <a:xfrm>
            <a:off x="6225074" y="2856722"/>
            <a:ext cx="488302" cy="417123"/>
          </a:xfrm>
          <a:prstGeom prst="rect">
            <a:avLst/>
          </a:prstGeom>
          <a:solidFill>
            <a:srgbClr val="FF0000"/>
          </a:solidFill>
          <a:ln w="12700" cap="flat" cmpd="sng" algn="ctr">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a:extLst>
              <a:ext uri="{FF2B5EF4-FFF2-40B4-BE49-F238E27FC236}">
                <a16:creationId xmlns:a16="http://schemas.microsoft.com/office/drawing/2014/main" id="{96D90F84-4482-B1F3-53EB-ED42CD371C04}"/>
              </a:ext>
            </a:extLst>
          </p:cNvPr>
          <p:cNvSpPr/>
          <p:nvPr/>
        </p:nvSpPr>
        <p:spPr>
          <a:xfrm>
            <a:off x="7923245" y="1924860"/>
            <a:ext cx="488302" cy="417123"/>
          </a:xfrm>
          <a:prstGeom prst="rect">
            <a:avLst/>
          </a:prstGeom>
          <a:solidFill>
            <a:srgbClr val="FF0000"/>
          </a:solidFill>
          <a:ln w="12700" cap="flat" cmpd="sng" algn="ctr">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a:extLst>
              <a:ext uri="{FF2B5EF4-FFF2-40B4-BE49-F238E27FC236}">
                <a16:creationId xmlns:a16="http://schemas.microsoft.com/office/drawing/2014/main" id="{EC16BD93-AA9D-6579-D2A9-7F691CE13BB5}"/>
              </a:ext>
            </a:extLst>
          </p:cNvPr>
          <p:cNvSpPr/>
          <p:nvPr/>
        </p:nvSpPr>
        <p:spPr>
          <a:xfrm>
            <a:off x="8189166" y="3139300"/>
            <a:ext cx="488302" cy="417123"/>
          </a:xfrm>
          <a:prstGeom prst="rect">
            <a:avLst/>
          </a:prstGeom>
          <a:solidFill>
            <a:srgbClr val="FF0000"/>
          </a:solidFill>
          <a:ln w="12700" cap="flat" cmpd="sng" algn="ctr">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a:extLst>
              <a:ext uri="{FF2B5EF4-FFF2-40B4-BE49-F238E27FC236}">
                <a16:creationId xmlns:a16="http://schemas.microsoft.com/office/drawing/2014/main" id="{0B1191AD-4FAF-C682-EEC8-4DC3AA598DAC}"/>
              </a:ext>
            </a:extLst>
          </p:cNvPr>
          <p:cNvSpPr/>
          <p:nvPr/>
        </p:nvSpPr>
        <p:spPr>
          <a:xfrm>
            <a:off x="7011954" y="2388665"/>
            <a:ext cx="488302" cy="417123"/>
          </a:xfrm>
          <a:prstGeom prst="rect">
            <a:avLst/>
          </a:prstGeom>
          <a:solidFill>
            <a:srgbClr val="FF0000"/>
          </a:solidFill>
          <a:ln w="12700" cap="flat" cmpd="sng" algn="ctr">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a:extLst>
              <a:ext uri="{FF2B5EF4-FFF2-40B4-BE49-F238E27FC236}">
                <a16:creationId xmlns:a16="http://schemas.microsoft.com/office/drawing/2014/main" id="{2DA703B1-5203-51CB-D056-66FB545D91D8}"/>
              </a:ext>
            </a:extLst>
          </p:cNvPr>
          <p:cNvSpPr/>
          <p:nvPr/>
        </p:nvSpPr>
        <p:spPr>
          <a:xfrm>
            <a:off x="3586064" y="4248276"/>
            <a:ext cx="488302" cy="417123"/>
          </a:xfrm>
          <a:prstGeom prst="rect">
            <a:avLst/>
          </a:prstGeom>
          <a:solidFill>
            <a:srgbClr val="FF0000"/>
          </a:solidFill>
          <a:ln w="12700" cap="flat" cmpd="sng" algn="ctr">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35">
            <a:extLst>
              <a:ext uri="{FF2B5EF4-FFF2-40B4-BE49-F238E27FC236}">
                <a16:creationId xmlns:a16="http://schemas.microsoft.com/office/drawing/2014/main" id="{36F5AABF-EF7C-29E4-633E-D8ED91D4FFB6}"/>
              </a:ext>
            </a:extLst>
          </p:cNvPr>
          <p:cNvSpPr/>
          <p:nvPr/>
        </p:nvSpPr>
        <p:spPr>
          <a:xfrm>
            <a:off x="3586064" y="5439127"/>
            <a:ext cx="488302" cy="417123"/>
          </a:xfrm>
          <a:prstGeom prst="rect">
            <a:avLst/>
          </a:prstGeom>
          <a:solidFill>
            <a:srgbClr val="FF0000"/>
          </a:solidFill>
          <a:ln w="12700" cap="flat" cmpd="sng" algn="ctr">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a:extLst>
              <a:ext uri="{FF2B5EF4-FFF2-40B4-BE49-F238E27FC236}">
                <a16:creationId xmlns:a16="http://schemas.microsoft.com/office/drawing/2014/main" id="{3A276EBC-1AE8-8469-237C-15C82C8F3BE1}"/>
              </a:ext>
            </a:extLst>
          </p:cNvPr>
          <p:cNvSpPr/>
          <p:nvPr/>
        </p:nvSpPr>
        <p:spPr>
          <a:xfrm>
            <a:off x="4561888" y="5456685"/>
            <a:ext cx="488302" cy="417123"/>
          </a:xfrm>
          <a:prstGeom prst="rect">
            <a:avLst/>
          </a:prstGeom>
          <a:solidFill>
            <a:srgbClr val="FF0000"/>
          </a:solidFill>
          <a:ln w="12700" cap="flat" cmpd="sng" algn="ctr">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37">
            <a:extLst>
              <a:ext uri="{FF2B5EF4-FFF2-40B4-BE49-F238E27FC236}">
                <a16:creationId xmlns:a16="http://schemas.microsoft.com/office/drawing/2014/main" id="{70E4321B-926E-07ED-5385-E001F5338335}"/>
              </a:ext>
            </a:extLst>
          </p:cNvPr>
          <p:cNvSpPr/>
          <p:nvPr/>
        </p:nvSpPr>
        <p:spPr>
          <a:xfrm>
            <a:off x="4058816" y="4862390"/>
            <a:ext cx="488302" cy="417123"/>
          </a:xfrm>
          <a:prstGeom prst="rect">
            <a:avLst/>
          </a:prstGeom>
          <a:solidFill>
            <a:srgbClr val="FF0000"/>
          </a:solidFill>
          <a:ln w="12700" cap="flat" cmpd="sng" algn="ctr">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itle 1">
            <a:extLst>
              <a:ext uri="{FF2B5EF4-FFF2-40B4-BE49-F238E27FC236}">
                <a16:creationId xmlns:a16="http://schemas.microsoft.com/office/drawing/2014/main" id="{1BA9AD38-257A-B25F-3514-40C202C112E0}"/>
              </a:ext>
            </a:extLst>
          </p:cNvPr>
          <p:cNvSpPr txBox="1">
            <a:spLocks/>
          </p:cNvSpPr>
          <p:nvPr/>
        </p:nvSpPr>
        <p:spPr>
          <a:xfrm>
            <a:off x="929173" y="2456005"/>
            <a:ext cx="2361423" cy="400718"/>
          </a:xfrm>
          <a:prstGeom prst="rect">
            <a:avLst/>
          </a:prstGeom>
        </p:spPr>
        <p:txBody>
          <a:bodyPr vert="horz" lIns="91440" tIns="45720" rIns="91440" bIns="45720" rtlCol="0" anchor="t">
            <a:normAutofit fontScale="62500" lnSpcReduction="20000"/>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pPr algn="ctr"/>
            <a:r>
              <a:rPr lang="en-IN" sz="3600" dirty="0"/>
              <a:t>Without SOC</a:t>
            </a:r>
          </a:p>
        </p:txBody>
      </p:sp>
      <p:sp>
        <p:nvSpPr>
          <p:cNvPr id="40" name="Title 1">
            <a:extLst>
              <a:ext uri="{FF2B5EF4-FFF2-40B4-BE49-F238E27FC236}">
                <a16:creationId xmlns:a16="http://schemas.microsoft.com/office/drawing/2014/main" id="{AEA1CD14-467E-D616-F798-AC0923E5C015}"/>
              </a:ext>
            </a:extLst>
          </p:cNvPr>
          <p:cNvSpPr txBox="1">
            <a:spLocks/>
          </p:cNvSpPr>
          <p:nvPr/>
        </p:nvSpPr>
        <p:spPr>
          <a:xfrm>
            <a:off x="987101" y="4878173"/>
            <a:ext cx="2361423" cy="400718"/>
          </a:xfrm>
          <a:prstGeom prst="rect">
            <a:avLst/>
          </a:prstGeom>
        </p:spPr>
        <p:txBody>
          <a:bodyPr vert="horz" lIns="91440" tIns="45720" rIns="91440" bIns="45720" rtlCol="0" anchor="t">
            <a:normAutofit fontScale="62500" lnSpcReduction="20000"/>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pPr algn="ctr"/>
            <a:r>
              <a:rPr lang="en-IN" sz="3600" dirty="0"/>
              <a:t>With SOC</a:t>
            </a:r>
          </a:p>
        </p:txBody>
      </p:sp>
      <p:sp>
        <p:nvSpPr>
          <p:cNvPr id="41" name="Title 1">
            <a:extLst>
              <a:ext uri="{FF2B5EF4-FFF2-40B4-BE49-F238E27FC236}">
                <a16:creationId xmlns:a16="http://schemas.microsoft.com/office/drawing/2014/main" id="{EC1445B1-C91A-AD32-9F32-5A04843951A0}"/>
              </a:ext>
            </a:extLst>
          </p:cNvPr>
          <p:cNvSpPr txBox="1">
            <a:spLocks/>
          </p:cNvSpPr>
          <p:nvPr/>
        </p:nvSpPr>
        <p:spPr>
          <a:xfrm>
            <a:off x="3586064" y="3771813"/>
            <a:ext cx="1305509" cy="286815"/>
          </a:xfrm>
          <a:prstGeom prst="rect">
            <a:avLst/>
          </a:prstGeom>
        </p:spPr>
        <p:txBody>
          <a:bodyPr vert="horz" lIns="91440" tIns="45720" rIns="91440" bIns="45720" rtlCol="0" anchor="t">
            <a:normAutofit fontScale="40000" lnSpcReduction="20000"/>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pPr algn="ctr"/>
            <a:r>
              <a:rPr lang="en-IN" sz="3600" dirty="0"/>
              <a:t>Module A</a:t>
            </a:r>
          </a:p>
        </p:txBody>
      </p:sp>
      <p:sp>
        <p:nvSpPr>
          <p:cNvPr id="42" name="Title 1">
            <a:extLst>
              <a:ext uri="{FF2B5EF4-FFF2-40B4-BE49-F238E27FC236}">
                <a16:creationId xmlns:a16="http://schemas.microsoft.com/office/drawing/2014/main" id="{F36960CC-3509-3B19-1A0D-A2D032793ED9}"/>
              </a:ext>
            </a:extLst>
          </p:cNvPr>
          <p:cNvSpPr txBox="1">
            <a:spLocks/>
          </p:cNvSpPr>
          <p:nvPr/>
        </p:nvSpPr>
        <p:spPr>
          <a:xfrm>
            <a:off x="5382984" y="3771813"/>
            <a:ext cx="1305509" cy="286815"/>
          </a:xfrm>
          <a:prstGeom prst="rect">
            <a:avLst/>
          </a:prstGeom>
        </p:spPr>
        <p:txBody>
          <a:bodyPr vert="horz" lIns="91440" tIns="45720" rIns="91440" bIns="45720" rtlCol="0" anchor="t">
            <a:normAutofit fontScale="40000" lnSpcReduction="20000"/>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pPr algn="ctr"/>
            <a:r>
              <a:rPr lang="en-IN" sz="3600" dirty="0"/>
              <a:t>Module B</a:t>
            </a:r>
          </a:p>
        </p:txBody>
      </p:sp>
      <p:sp>
        <p:nvSpPr>
          <p:cNvPr id="43" name="Title 1">
            <a:extLst>
              <a:ext uri="{FF2B5EF4-FFF2-40B4-BE49-F238E27FC236}">
                <a16:creationId xmlns:a16="http://schemas.microsoft.com/office/drawing/2014/main" id="{FFD4FF93-1FCE-4C54-7F3B-B179E437FAE2}"/>
              </a:ext>
            </a:extLst>
          </p:cNvPr>
          <p:cNvSpPr txBox="1">
            <a:spLocks/>
          </p:cNvSpPr>
          <p:nvPr/>
        </p:nvSpPr>
        <p:spPr>
          <a:xfrm>
            <a:off x="7144526" y="3747660"/>
            <a:ext cx="1305509" cy="286815"/>
          </a:xfrm>
          <a:prstGeom prst="rect">
            <a:avLst/>
          </a:prstGeom>
        </p:spPr>
        <p:txBody>
          <a:bodyPr vert="horz" lIns="91440" tIns="45720" rIns="91440" bIns="45720" rtlCol="0" anchor="t">
            <a:normAutofit fontScale="40000" lnSpcReduction="20000"/>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pPr algn="ctr"/>
            <a:r>
              <a:rPr lang="en-IN" sz="3600" dirty="0"/>
              <a:t>Module C</a:t>
            </a:r>
          </a:p>
        </p:txBody>
      </p:sp>
    </p:spTree>
    <p:extLst>
      <p:ext uri="{BB962C8B-B14F-4D97-AF65-F5344CB8AC3E}">
        <p14:creationId xmlns:p14="http://schemas.microsoft.com/office/powerpoint/2010/main" val="2396167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94BD5-783E-8FCD-DB2E-930354D8223F}"/>
              </a:ext>
            </a:extLst>
          </p:cNvPr>
          <p:cNvSpPr>
            <a:spLocks noGrp="1"/>
          </p:cNvSpPr>
          <p:nvPr>
            <p:ph type="title"/>
          </p:nvPr>
        </p:nvSpPr>
        <p:spPr>
          <a:xfrm>
            <a:off x="700635" y="914400"/>
            <a:ext cx="6735863" cy="643812"/>
          </a:xfrm>
        </p:spPr>
        <p:txBody>
          <a:bodyPr>
            <a:normAutofit fontScale="90000"/>
          </a:bodyPr>
          <a:lstStyle/>
          <a:p>
            <a:r>
              <a:rPr lang="en-IN" sz="3600" dirty="0"/>
              <a:t>Extract Transform Load (ETL</a:t>
            </a:r>
            <a:r>
              <a:rPr lang="en-IN" dirty="0"/>
              <a:t>)</a:t>
            </a:r>
          </a:p>
        </p:txBody>
      </p:sp>
      <p:pic>
        <p:nvPicPr>
          <p:cNvPr id="7" name="Picture 6" descr="A diagram of a process&#10;&#10;AI-generated content may be incorrect.">
            <a:extLst>
              <a:ext uri="{FF2B5EF4-FFF2-40B4-BE49-F238E27FC236}">
                <a16:creationId xmlns:a16="http://schemas.microsoft.com/office/drawing/2014/main" id="{378C331B-B6BB-FE84-9FA2-899EE6772F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056" y="2509936"/>
            <a:ext cx="7660433" cy="3517640"/>
          </a:xfrm>
          <a:prstGeom prst="rect">
            <a:avLst/>
          </a:prstGeom>
        </p:spPr>
      </p:pic>
      <p:sp>
        <p:nvSpPr>
          <p:cNvPr id="9" name="TextBox 8">
            <a:extLst>
              <a:ext uri="{FF2B5EF4-FFF2-40B4-BE49-F238E27FC236}">
                <a16:creationId xmlns:a16="http://schemas.microsoft.com/office/drawing/2014/main" id="{E008F80F-B7C6-E789-9EBB-44A537D68304}"/>
              </a:ext>
            </a:extLst>
          </p:cNvPr>
          <p:cNvSpPr txBox="1"/>
          <p:nvPr/>
        </p:nvSpPr>
        <p:spPr>
          <a:xfrm>
            <a:off x="700635" y="1558212"/>
            <a:ext cx="10790730" cy="1077218"/>
          </a:xfrm>
          <a:prstGeom prst="rect">
            <a:avLst/>
          </a:prstGeom>
          <a:noFill/>
        </p:spPr>
        <p:txBody>
          <a:bodyPr wrap="square">
            <a:spAutoFit/>
          </a:bodyPr>
          <a:lstStyle/>
          <a:p>
            <a:r>
              <a:rPr lang="en-US" sz="1600" dirty="0"/>
              <a:t>The ETL process plays an important role in enabling you to transform raw data from various sources into a clean and usable format for analysis. This involves extracting data from diverse platforms, transforming it, and loading it into a centralized repository. While implementing and maintaining ETL processes can present challenges, the benefits are significant.</a:t>
            </a:r>
            <a:endParaRPr lang="en-IN" sz="1600" dirty="0"/>
          </a:p>
        </p:txBody>
      </p:sp>
    </p:spTree>
    <p:extLst>
      <p:ext uri="{BB962C8B-B14F-4D97-AF65-F5344CB8AC3E}">
        <p14:creationId xmlns:p14="http://schemas.microsoft.com/office/powerpoint/2010/main" val="3681634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97CE9-55F6-6AB5-90E7-9B1B076D1401}"/>
              </a:ext>
            </a:extLst>
          </p:cNvPr>
          <p:cNvSpPr>
            <a:spLocks noGrp="1"/>
          </p:cNvSpPr>
          <p:nvPr>
            <p:ph type="title"/>
          </p:nvPr>
        </p:nvSpPr>
        <p:spPr/>
        <p:txBody>
          <a:bodyPr>
            <a:normAutofit/>
          </a:bodyPr>
          <a:lstStyle/>
          <a:p>
            <a:r>
              <a:rPr lang="en-IN" sz="3200" dirty="0"/>
              <a:t>Data Architecture</a:t>
            </a:r>
          </a:p>
        </p:txBody>
      </p:sp>
      <p:pic>
        <p:nvPicPr>
          <p:cNvPr id="5" name="Content Placeholder 4" descr="A diagram of data storage&#10;&#10;AI-generated content may be incorrect.">
            <a:extLst>
              <a:ext uri="{FF2B5EF4-FFF2-40B4-BE49-F238E27FC236}">
                <a16:creationId xmlns:a16="http://schemas.microsoft.com/office/drawing/2014/main" id="{41F0ACE3-652A-709E-4E24-80DD1274BA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18969" y="2758108"/>
            <a:ext cx="6354062" cy="2486372"/>
          </a:xfrm>
        </p:spPr>
      </p:pic>
      <p:sp>
        <p:nvSpPr>
          <p:cNvPr id="6" name="TextBox 5">
            <a:extLst>
              <a:ext uri="{FF2B5EF4-FFF2-40B4-BE49-F238E27FC236}">
                <a16:creationId xmlns:a16="http://schemas.microsoft.com/office/drawing/2014/main" id="{03B3855A-C876-B610-F25B-B90697E0D248}"/>
              </a:ext>
            </a:extLst>
          </p:cNvPr>
          <p:cNvSpPr txBox="1"/>
          <p:nvPr/>
        </p:nvSpPr>
        <p:spPr>
          <a:xfrm>
            <a:off x="839755" y="2108718"/>
            <a:ext cx="1390261" cy="369332"/>
          </a:xfrm>
          <a:prstGeom prst="rect">
            <a:avLst/>
          </a:prstGeom>
          <a:noFill/>
          <a:ln>
            <a:solidFill>
              <a:schemeClr val="tx1"/>
            </a:solidFill>
          </a:ln>
          <a:effectLst>
            <a:glow rad="63500">
              <a:schemeClr val="accent2">
                <a:satMod val="175000"/>
                <a:alpha val="40000"/>
              </a:schemeClr>
            </a:glow>
            <a:outerShdw blurRad="50800" dist="38100" dir="2700000" algn="tl" rotWithShape="0">
              <a:prstClr val="black">
                <a:alpha val="40000"/>
              </a:prstClr>
            </a:outerShdw>
          </a:effectLst>
        </p:spPr>
        <p:txBody>
          <a:bodyPr wrap="square" rtlCol="0">
            <a:spAutoFit/>
          </a:bodyPr>
          <a:lstStyle/>
          <a:p>
            <a:pPr algn="ctr"/>
            <a:r>
              <a:rPr lang="en-IN" dirty="0"/>
              <a:t>Source</a:t>
            </a:r>
          </a:p>
        </p:txBody>
      </p:sp>
      <p:sp>
        <p:nvSpPr>
          <p:cNvPr id="7" name="TextBox 6">
            <a:extLst>
              <a:ext uri="{FF2B5EF4-FFF2-40B4-BE49-F238E27FC236}">
                <a16:creationId xmlns:a16="http://schemas.microsoft.com/office/drawing/2014/main" id="{97E0062A-202A-D005-CBD4-28000C47B450}"/>
              </a:ext>
            </a:extLst>
          </p:cNvPr>
          <p:cNvSpPr txBox="1"/>
          <p:nvPr/>
        </p:nvSpPr>
        <p:spPr>
          <a:xfrm>
            <a:off x="2690327" y="2108718"/>
            <a:ext cx="1390261" cy="369332"/>
          </a:xfrm>
          <a:prstGeom prst="rect">
            <a:avLst/>
          </a:prstGeom>
          <a:noFill/>
          <a:ln>
            <a:solidFill>
              <a:schemeClr val="tx1"/>
            </a:solidFill>
          </a:ln>
          <a:effectLst>
            <a:glow rad="63500">
              <a:schemeClr val="accent2">
                <a:satMod val="175000"/>
                <a:alpha val="40000"/>
              </a:schemeClr>
            </a:glow>
            <a:outerShdw blurRad="50800" dist="38100" dir="2700000" algn="tl" rotWithShape="0">
              <a:prstClr val="black">
                <a:alpha val="40000"/>
              </a:prstClr>
            </a:outerShdw>
          </a:effectLst>
        </p:spPr>
        <p:txBody>
          <a:bodyPr wrap="square" rtlCol="0">
            <a:spAutoFit/>
          </a:bodyPr>
          <a:lstStyle/>
          <a:p>
            <a:pPr algn="ctr"/>
            <a:r>
              <a:rPr lang="en-IN" dirty="0"/>
              <a:t>Layer 1</a:t>
            </a:r>
          </a:p>
        </p:txBody>
      </p:sp>
      <p:sp>
        <p:nvSpPr>
          <p:cNvPr id="8" name="TextBox 7">
            <a:extLst>
              <a:ext uri="{FF2B5EF4-FFF2-40B4-BE49-F238E27FC236}">
                <a16:creationId xmlns:a16="http://schemas.microsoft.com/office/drawing/2014/main" id="{AD474726-3422-D525-B8D2-50D1B8D99435}"/>
              </a:ext>
            </a:extLst>
          </p:cNvPr>
          <p:cNvSpPr txBox="1"/>
          <p:nvPr/>
        </p:nvSpPr>
        <p:spPr>
          <a:xfrm>
            <a:off x="4540899" y="2108718"/>
            <a:ext cx="1390261" cy="369332"/>
          </a:xfrm>
          <a:prstGeom prst="rect">
            <a:avLst/>
          </a:prstGeom>
          <a:noFill/>
          <a:ln>
            <a:solidFill>
              <a:schemeClr val="tx1"/>
            </a:solidFill>
          </a:ln>
          <a:effectLst>
            <a:glow rad="63500">
              <a:schemeClr val="accent2">
                <a:satMod val="175000"/>
                <a:alpha val="40000"/>
              </a:schemeClr>
            </a:glow>
            <a:outerShdw blurRad="50800" dist="38100" dir="2700000" algn="tl" rotWithShape="0">
              <a:prstClr val="black">
                <a:alpha val="40000"/>
              </a:prstClr>
            </a:outerShdw>
          </a:effectLst>
        </p:spPr>
        <p:txBody>
          <a:bodyPr wrap="square" rtlCol="0">
            <a:spAutoFit/>
          </a:bodyPr>
          <a:lstStyle/>
          <a:p>
            <a:pPr algn="ctr"/>
            <a:r>
              <a:rPr lang="en-IN" dirty="0"/>
              <a:t>Layer 2</a:t>
            </a:r>
          </a:p>
        </p:txBody>
      </p:sp>
      <p:sp>
        <p:nvSpPr>
          <p:cNvPr id="9" name="TextBox 8">
            <a:extLst>
              <a:ext uri="{FF2B5EF4-FFF2-40B4-BE49-F238E27FC236}">
                <a16:creationId xmlns:a16="http://schemas.microsoft.com/office/drawing/2014/main" id="{33800BBD-6C74-CAE5-ACE4-1F66E2107B7C}"/>
              </a:ext>
            </a:extLst>
          </p:cNvPr>
          <p:cNvSpPr txBox="1"/>
          <p:nvPr/>
        </p:nvSpPr>
        <p:spPr>
          <a:xfrm>
            <a:off x="6391471" y="2108718"/>
            <a:ext cx="1390261" cy="369332"/>
          </a:xfrm>
          <a:prstGeom prst="rect">
            <a:avLst/>
          </a:prstGeom>
          <a:noFill/>
          <a:ln>
            <a:solidFill>
              <a:schemeClr val="tx1"/>
            </a:solidFill>
          </a:ln>
          <a:effectLst>
            <a:glow rad="63500">
              <a:schemeClr val="accent3">
                <a:satMod val="175000"/>
                <a:alpha val="40000"/>
              </a:schemeClr>
            </a:glow>
            <a:outerShdw blurRad="50800" dist="38100" dir="2700000" algn="tl" rotWithShape="0">
              <a:prstClr val="black">
                <a:alpha val="40000"/>
              </a:prstClr>
            </a:outerShdw>
          </a:effectLst>
        </p:spPr>
        <p:txBody>
          <a:bodyPr wrap="square" rtlCol="0">
            <a:spAutoFit/>
          </a:bodyPr>
          <a:lstStyle/>
          <a:p>
            <a:pPr algn="ctr"/>
            <a:r>
              <a:rPr lang="en-IN" dirty="0"/>
              <a:t>Layer 3</a:t>
            </a:r>
          </a:p>
        </p:txBody>
      </p:sp>
      <p:sp>
        <p:nvSpPr>
          <p:cNvPr id="10" name="TextBox 9">
            <a:extLst>
              <a:ext uri="{FF2B5EF4-FFF2-40B4-BE49-F238E27FC236}">
                <a16:creationId xmlns:a16="http://schemas.microsoft.com/office/drawing/2014/main" id="{052A64B4-1CC3-D88B-8078-9753D4CEC384}"/>
              </a:ext>
            </a:extLst>
          </p:cNvPr>
          <p:cNvSpPr txBox="1"/>
          <p:nvPr/>
        </p:nvSpPr>
        <p:spPr>
          <a:xfrm>
            <a:off x="8335347" y="2108718"/>
            <a:ext cx="1390261" cy="369332"/>
          </a:xfrm>
          <a:prstGeom prst="rect">
            <a:avLst/>
          </a:prstGeom>
          <a:noFill/>
          <a:ln>
            <a:solidFill>
              <a:schemeClr val="tx1"/>
            </a:solidFill>
          </a:ln>
          <a:effectLst>
            <a:glow rad="63500">
              <a:schemeClr val="accent2">
                <a:satMod val="175000"/>
                <a:alpha val="40000"/>
              </a:schemeClr>
            </a:glow>
            <a:outerShdw blurRad="50800" dist="38100" dir="2700000" algn="tl" rotWithShape="0">
              <a:prstClr val="black">
                <a:alpha val="40000"/>
              </a:prstClr>
            </a:outerShdw>
          </a:effectLst>
        </p:spPr>
        <p:txBody>
          <a:bodyPr wrap="square" rtlCol="0">
            <a:spAutoFit/>
          </a:bodyPr>
          <a:lstStyle/>
          <a:p>
            <a:pPr algn="ctr"/>
            <a:r>
              <a:rPr lang="en-IN" dirty="0"/>
              <a:t>Layer 4</a:t>
            </a:r>
          </a:p>
        </p:txBody>
      </p:sp>
      <p:sp>
        <p:nvSpPr>
          <p:cNvPr id="11" name="Arrow: Curved Down 10">
            <a:extLst>
              <a:ext uri="{FF2B5EF4-FFF2-40B4-BE49-F238E27FC236}">
                <a16:creationId xmlns:a16="http://schemas.microsoft.com/office/drawing/2014/main" id="{AC3844BD-02D3-B086-FADC-61E49062874E}"/>
              </a:ext>
            </a:extLst>
          </p:cNvPr>
          <p:cNvSpPr/>
          <p:nvPr/>
        </p:nvSpPr>
        <p:spPr>
          <a:xfrm>
            <a:off x="2230016" y="1800812"/>
            <a:ext cx="531845" cy="214604"/>
          </a:xfrm>
          <a:prstGeom prst="curvedDownArrow">
            <a:avLst/>
          </a:prstGeom>
          <a:solidFill>
            <a:srgbClr val="FF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 name="Arrow: Curved Down 11">
            <a:extLst>
              <a:ext uri="{FF2B5EF4-FFF2-40B4-BE49-F238E27FC236}">
                <a16:creationId xmlns:a16="http://schemas.microsoft.com/office/drawing/2014/main" id="{30412A3F-9660-A7B8-81CB-8753C660C516}"/>
              </a:ext>
            </a:extLst>
          </p:cNvPr>
          <p:cNvSpPr/>
          <p:nvPr/>
        </p:nvSpPr>
        <p:spPr>
          <a:xfrm>
            <a:off x="4043981" y="1788370"/>
            <a:ext cx="531845" cy="214604"/>
          </a:xfrm>
          <a:prstGeom prst="curvedDownArrow">
            <a:avLst/>
          </a:prstGeom>
          <a:solidFill>
            <a:srgbClr val="FF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3" name="Arrow: Curved Down 12">
            <a:extLst>
              <a:ext uri="{FF2B5EF4-FFF2-40B4-BE49-F238E27FC236}">
                <a16:creationId xmlns:a16="http://schemas.microsoft.com/office/drawing/2014/main" id="{6AF72C55-7EE5-4DFC-6587-87F1B6F891BF}"/>
              </a:ext>
            </a:extLst>
          </p:cNvPr>
          <p:cNvSpPr/>
          <p:nvPr/>
        </p:nvSpPr>
        <p:spPr>
          <a:xfrm>
            <a:off x="5894645" y="1799253"/>
            <a:ext cx="531845" cy="214604"/>
          </a:xfrm>
          <a:prstGeom prst="curvedDownArrow">
            <a:avLst/>
          </a:prstGeom>
          <a:solidFill>
            <a:srgbClr val="FF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Arrow: Curved Down 13">
            <a:extLst>
              <a:ext uri="{FF2B5EF4-FFF2-40B4-BE49-F238E27FC236}">
                <a16:creationId xmlns:a16="http://schemas.microsoft.com/office/drawing/2014/main" id="{CD5AD143-75B9-6000-4BD6-9FAB0A86DF5F}"/>
              </a:ext>
            </a:extLst>
          </p:cNvPr>
          <p:cNvSpPr/>
          <p:nvPr/>
        </p:nvSpPr>
        <p:spPr>
          <a:xfrm>
            <a:off x="7770846" y="1788370"/>
            <a:ext cx="531845" cy="214604"/>
          </a:xfrm>
          <a:prstGeom prst="curvedDownArrow">
            <a:avLst/>
          </a:prstGeom>
          <a:solidFill>
            <a:srgbClr val="FF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Arrow: Curved Down 17">
            <a:extLst>
              <a:ext uri="{FF2B5EF4-FFF2-40B4-BE49-F238E27FC236}">
                <a16:creationId xmlns:a16="http://schemas.microsoft.com/office/drawing/2014/main" id="{8862DA71-C376-F94C-C17F-5AC9B926C7AC}"/>
              </a:ext>
            </a:extLst>
          </p:cNvPr>
          <p:cNvSpPr/>
          <p:nvPr/>
        </p:nvSpPr>
        <p:spPr>
          <a:xfrm rot="2577020">
            <a:off x="9623340" y="1854961"/>
            <a:ext cx="531845" cy="214604"/>
          </a:xfrm>
          <a:prstGeom prst="curvedDownArrow">
            <a:avLst/>
          </a:prstGeom>
          <a:solidFill>
            <a:srgbClr val="FF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0" name="TextBox 19">
            <a:extLst>
              <a:ext uri="{FF2B5EF4-FFF2-40B4-BE49-F238E27FC236}">
                <a16:creationId xmlns:a16="http://schemas.microsoft.com/office/drawing/2014/main" id="{E9E05921-B763-1990-86E6-D677DF6D3515}"/>
              </a:ext>
            </a:extLst>
          </p:cNvPr>
          <p:cNvSpPr txBox="1"/>
          <p:nvPr/>
        </p:nvSpPr>
        <p:spPr>
          <a:xfrm>
            <a:off x="1888595" y="1454977"/>
            <a:ext cx="1177989" cy="369332"/>
          </a:xfrm>
          <a:prstGeom prst="rect">
            <a:avLst/>
          </a:prstGeom>
          <a:noFill/>
        </p:spPr>
        <p:txBody>
          <a:bodyPr wrap="square">
            <a:spAutoFit/>
          </a:bodyPr>
          <a:lstStyle/>
          <a:p>
            <a:pPr algn="ctr"/>
            <a:r>
              <a:rPr lang="en-IN" dirty="0"/>
              <a:t>EL</a:t>
            </a:r>
          </a:p>
        </p:txBody>
      </p:sp>
      <p:sp>
        <p:nvSpPr>
          <p:cNvPr id="21" name="TextBox 20">
            <a:extLst>
              <a:ext uri="{FF2B5EF4-FFF2-40B4-BE49-F238E27FC236}">
                <a16:creationId xmlns:a16="http://schemas.microsoft.com/office/drawing/2014/main" id="{5DA3647E-F7AF-0BBD-B56E-A3D97A22F0CE}"/>
              </a:ext>
            </a:extLst>
          </p:cNvPr>
          <p:cNvSpPr txBox="1"/>
          <p:nvPr/>
        </p:nvSpPr>
        <p:spPr>
          <a:xfrm>
            <a:off x="3710293" y="1447678"/>
            <a:ext cx="1177989" cy="369332"/>
          </a:xfrm>
          <a:prstGeom prst="rect">
            <a:avLst/>
          </a:prstGeom>
          <a:noFill/>
        </p:spPr>
        <p:txBody>
          <a:bodyPr wrap="square">
            <a:spAutoFit/>
          </a:bodyPr>
          <a:lstStyle/>
          <a:p>
            <a:pPr algn="ctr"/>
            <a:r>
              <a:rPr lang="en-IN" dirty="0"/>
              <a:t>ETL</a:t>
            </a:r>
          </a:p>
        </p:txBody>
      </p:sp>
      <p:sp>
        <p:nvSpPr>
          <p:cNvPr id="23" name="TextBox 22">
            <a:extLst>
              <a:ext uri="{FF2B5EF4-FFF2-40B4-BE49-F238E27FC236}">
                <a16:creationId xmlns:a16="http://schemas.microsoft.com/office/drawing/2014/main" id="{2FD5F51F-DD81-7C9F-076B-C48390FB2DC2}"/>
              </a:ext>
            </a:extLst>
          </p:cNvPr>
          <p:cNvSpPr txBox="1"/>
          <p:nvPr/>
        </p:nvSpPr>
        <p:spPr>
          <a:xfrm>
            <a:off x="5571572" y="1447678"/>
            <a:ext cx="1177989" cy="369332"/>
          </a:xfrm>
          <a:prstGeom prst="rect">
            <a:avLst/>
          </a:prstGeom>
          <a:noFill/>
        </p:spPr>
        <p:txBody>
          <a:bodyPr wrap="square">
            <a:spAutoFit/>
          </a:bodyPr>
          <a:lstStyle/>
          <a:p>
            <a:pPr algn="ctr"/>
            <a:r>
              <a:rPr lang="en-IN" dirty="0"/>
              <a:t>TL</a:t>
            </a:r>
          </a:p>
        </p:txBody>
      </p:sp>
      <p:sp>
        <p:nvSpPr>
          <p:cNvPr id="24" name="TextBox 23">
            <a:extLst>
              <a:ext uri="{FF2B5EF4-FFF2-40B4-BE49-F238E27FC236}">
                <a16:creationId xmlns:a16="http://schemas.microsoft.com/office/drawing/2014/main" id="{36081EFE-929B-3897-2379-801F884BDB10}"/>
              </a:ext>
            </a:extLst>
          </p:cNvPr>
          <p:cNvSpPr txBox="1"/>
          <p:nvPr/>
        </p:nvSpPr>
        <p:spPr>
          <a:xfrm>
            <a:off x="7432851" y="1445133"/>
            <a:ext cx="1177989" cy="369332"/>
          </a:xfrm>
          <a:prstGeom prst="rect">
            <a:avLst/>
          </a:prstGeom>
          <a:noFill/>
        </p:spPr>
        <p:txBody>
          <a:bodyPr wrap="square">
            <a:spAutoFit/>
          </a:bodyPr>
          <a:lstStyle/>
          <a:p>
            <a:pPr algn="ctr"/>
            <a:r>
              <a:rPr lang="en-IN" dirty="0"/>
              <a:t>L</a:t>
            </a:r>
          </a:p>
        </p:txBody>
      </p:sp>
      <p:sp>
        <p:nvSpPr>
          <p:cNvPr id="25" name="TextBox 24">
            <a:extLst>
              <a:ext uri="{FF2B5EF4-FFF2-40B4-BE49-F238E27FC236}">
                <a16:creationId xmlns:a16="http://schemas.microsoft.com/office/drawing/2014/main" id="{41950175-CF3B-97B9-574E-9C3B47E9DF10}"/>
              </a:ext>
            </a:extLst>
          </p:cNvPr>
          <p:cNvSpPr txBox="1"/>
          <p:nvPr/>
        </p:nvSpPr>
        <p:spPr>
          <a:xfrm>
            <a:off x="9494077" y="1483328"/>
            <a:ext cx="1177989" cy="369332"/>
          </a:xfrm>
          <a:prstGeom prst="rect">
            <a:avLst/>
          </a:prstGeom>
          <a:noFill/>
        </p:spPr>
        <p:txBody>
          <a:bodyPr wrap="square">
            <a:spAutoFit/>
          </a:bodyPr>
          <a:lstStyle/>
          <a:p>
            <a:pPr algn="ctr"/>
            <a:r>
              <a:rPr lang="en-IN" dirty="0"/>
              <a:t>T</a:t>
            </a:r>
          </a:p>
        </p:txBody>
      </p:sp>
    </p:spTree>
    <p:extLst>
      <p:ext uri="{BB962C8B-B14F-4D97-AF65-F5344CB8AC3E}">
        <p14:creationId xmlns:p14="http://schemas.microsoft.com/office/powerpoint/2010/main" val="3277753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32AF8-FABA-73D8-867E-552F5B21561B}"/>
              </a:ext>
            </a:extLst>
          </p:cNvPr>
          <p:cNvSpPr>
            <a:spLocks noGrp="1"/>
          </p:cNvSpPr>
          <p:nvPr>
            <p:ph type="title"/>
          </p:nvPr>
        </p:nvSpPr>
        <p:spPr/>
        <p:txBody>
          <a:bodyPr>
            <a:normAutofit/>
          </a:bodyPr>
          <a:lstStyle/>
          <a:p>
            <a:r>
              <a:rPr lang="en-IN" sz="3200" dirty="0"/>
              <a:t>Data Modelling</a:t>
            </a:r>
          </a:p>
        </p:txBody>
      </p:sp>
      <p:pic>
        <p:nvPicPr>
          <p:cNvPr id="5" name="Picture 4" descr="A diagram of different schemas&#10;&#10;AI-generated content may be incorrect.">
            <a:extLst>
              <a:ext uri="{FF2B5EF4-FFF2-40B4-BE49-F238E27FC236}">
                <a16:creationId xmlns:a16="http://schemas.microsoft.com/office/drawing/2014/main" id="{B49EFF25-8235-F6A4-8223-28DA18929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8574" y="2459767"/>
            <a:ext cx="6680718" cy="3381195"/>
          </a:xfrm>
          <a:prstGeom prst="rect">
            <a:avLst/>
          </a:prstGeom>
        </p:spPr>
      </p:pic>
      <p:sp>
        <p:nvSpPr>
          <p:cNvPr id="6" name="Rectangle 5">
            <a:extLst>
              <a:ext uri="{FF2B5EF4-FFF2-40B4-BE49-F238E27FC236}">
                <a16:creationId xmlns:a16="http://schemas.microsoft.com/office/drawing/2014/main" id="{62D498F5-D485-3EB4-15B1-FD1D81D08941}"/>
              </a:ext>
            </a:extLst>
          </p:cNvPr>
          <p:cNvSpPr/>
          <p:nvPr/>
        </p:nvSpPr>
        <p:spPr>
          <a:xfrm>
            <a:off x="2598573" y="2459767"/>
            <a:ext cx="6680719" cy="3381196"/>
          </a:xfrm>
          <a:prstGeom prst="rect">
            <a:avLst/>
          </a:prstGeom>
          <a:noFill/>
          <a:ln w="28575" cap="flat" cmpd="sng" algn="ctr">
            <a:solidFill>
              <a:schemeClr val="tx1"/>
            </a:solidFill>
            <a:prstDash val="solid"/>
            <a:miter lim="800000"/>
          </a:ln>
          <a:effectLst>
            <a:glow rad="63500">
              <a:schemeClr val="accent3">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CBBB0CB6-BCDA-FBBD-C9C6-B59C530087D0}"/>
              </a:ext>
            </a:extLst>
          </p:cNvPr>
          <p:cNvSpPr txBox="1"/>
          <p:nvPr/>
        </p:nvSpPr>
        <p:spPr>
          <a:xfrm>
            <a:off x="677305" y="1483329"/>
            <a:ext cx="10814059" cy="830997"/>
          </a:xfrm>
          <a:prstGeom prst="rect">
            <a:avLst/>
          </a:prstGeom>
          <a:noFill/>
        </p:spPr>
        <p:txBody>
          <a:bodyPr wrap="square">
            <a:spAutoFit/>
          </a:bodyPr>
          <a:lstStyle/>
          <a:p>
            <a:r>
              <a:rPr lang="en-US" sz="1600" dirty="0"/>
              <a:t>Data modeling in SQL refers to the process of designing the structure and relationships of a database system. It involves creating a blueprint or a conceptual representation of how the data will be organized and stored in the database. In simpler terms, its creating a data model for data to be stored in.</a:t>
            </a:r>
            <a:endParaRPr lang="en-IN" sz="1600" dirty="0"/>
          </a:p>
        </p:txBody>
      </p:sp>
    </p:spTree>
    <p:extLst>
      <p:ext uri="{BB962C8B-B14F-4D97-AF65-F5344CB8AC3E}">
        <p14:creationId xmlns:p14="http://schemas.microsoft.com/office/powerpoint/2010/main" val="2888048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DDE01B09-8591-3EBA-8D3D-CBC9236D52D6}"/>
              </a:ext>
            </a:extLst>
          </p:cNvPr>
          <p:cNvGraphicFramePr>
            <a:graphicFrameLocks noGrp="1"/>
          </p:cNvGraphicFramePr>
          <p:nvPr>
            <p:ph idx="1"/>
            <p:extLst>
              <p:ext uri="{D42A27DB-BD31-4B8C-83A1-F6EECF244321}">
                <p14:modId xmlns:p14="http://schemas.microsoft.com/office/powerpoint/2010/main" val="1717090731"/>
              </p:ext>
            </p:extLst>
          </p:nvPr>
        </p:nvGraphicFramePr>
        <p:xfrm>
          <a:off x="700088" y="3554963"/>
          <a:ext cx="10795227" cy="2377440"/>
        </p:xfrm>
        <a:graphic>
          <a:graphicData uri="http://schemas.openxmlformats.org/drawingml/2006/table">
            <a:tbl>
              <a:tblPr/>
              <a:tblGrid>
                <a:gridCol w="3598409">
                  <a:extLst>
                    <a:ext uri="{9D8B030D-6E8A-4147-A177-3AD203B41FA5}">
                      <a16:colId xmlns:a16="http://schemas.microsoft.com/office/drawing/2014/main" val="4092376001"/>
                    </a:ext>
                  </a:extLst>
                </a:gridCol>
                <a:gridCol w="3598409">
                  <a:extLst>
                    <a:ext uri="{9D8B030D-6E8A-4147-A177-3AD203B41FA5}">
                      <a16:colId xmlns:a16="http://schemas.microsoft.com/office/drawing/2014/main" val="1456657438"/>
                    </a:ext>
                  </a:extLst>
                </a:gridCol>
                <a:gridCol w="3598409">
                  <a:extLst>
                    <a:ext uri="{9D8B030D-6E8A-4147-A177-3AD203B41FA5}">
                      <a16:colId xmlns:a16="http://schemas.microsoft.com/office/drawing/2014/main" val="2425407832"/>
                    </a:ext>
                  </a:extLst>
                </a:gridCol>
              </a:tblGrid>
              <a:tr h="353128">
                <a:tc>
                  <a:txBody>
                    <a:bodyPr/>
                    <a:lstStyle/>
                    <a:p>
                      <a:r>
                        <a:rPr lang="en-IN" b="1" dirty="0"/>
                        <a:t>Feature</a:t>
                      </a:r>
                      <a:r>
                        <a:rPr lang="en-IN" dirty="0"/>
                        <a:t> </a:t>
                      </a:r>
                    </a:p>
                  </a:txBody>
                  <a:tcPr anchor="ctr">
                    <a:lnL>
                      <a:noFill/>
                    </a:lnL>
                    <a:lnR>
                      <a:noFill/>
                    </a:lnR>
                    <a:lnT>
                      <a:noFill/>
                    </a:lnT>
                    <a:lnB>
                      <a:noFill/>
                    </a:lnB>
                    <a:noFill/>
                  </a:tcPr>
                </a:tc>
                <a:tc>
                  <a:txBody>
                    <a:bodyPr/>
                    <a:lstStyle/>
                    <a:p>
                      <a:r>
                        <a:rPr lang="en-IN" b="1" dirty="0"/>
                        <a:t>Star Schema </a:t>
                      </a:r>
                    </a:p>
                  </a:txBody>
                  <a:tcPr anchor="ctr">
                    <a:lnL>
                      <a:noFill/>
                    </a:lnL>
                    <a:lnR>
                      <a:noFill/>
                    </a:lnR>
                    <a:lnT>
                      <a:noFill/>
                    </a:lnT>
                    <a:lnB>
                      <a:noFill/>
                    </a:lnB>
                    <a:noFill/>
                  </a:tcPr>
                </a:tc>
                <a:tc>
                  <a:txBody>
                    <a:bodyPr/>
                    <a:lstStyle/>
                    <a:p>
                      <a:r>
                        <a:rPr lang="en-IN" b="1" dirty="0"/>
                        <a:t>Snowflake Schema </a:t>
                      </a:r>
                    </a:p>
                  </a:txBody>
                  <a:tcPr anchor="ctr">
                    <a:lnL>
                      <a:noFill/>
                    </a:lnL>
                    <a:lnR>
                      <a:noFill/>
                    </a:lnR>
                    <a:lnT>
                      <a:noFill/>
                    </a:lnT>
                    <a:lnB>
                      <a:noFill/>
                    </a:lnB>
                    <a:noFill/>
                  </a:tcPr>
                </a:tc>
                <a:extLst>
                  <a:ext uri="{0D108BD9-81ED-4DB2-BD59-A6C34878D82A}">
                    <a16:rowId xmlns:a16="http://schemas.microsoft.com/office/drawing/2014/main" val="1079901904"/>
                  </a:ext>
                </a:extLst>
              </a:tr>
              <a:tr h="617974">
                <a:tc>
                  <a:txBody>
                    <a:bodyPr/>
                    <a:lstStyle/>
                    <a:p>
                      <a:r>
                        <a:rPr lang="en-IN" dirty="0"/>
                        <a:t>Structure </a:t>
                      </a:r>
                    </a:p>
                  </a:txBody>
                  <a:tcPr anchor="ctr">
                    <a:lnL>
                      <a:noFill/>
                    </a:lnL>
                    <a:lnR>
                      <a:noFill/>
                    </a:lnR>
                    <a:lnT>
                      <a:noFill/>
                    </a:lnT>
                    <a:lnB>
                      <a:noFill/>
                    </a:lnB>
                    <a:noFill/>
                  </a:tcPr>
                </a:tc>
                <a:tc>
                  <a:txBody>
                    <a:bodyPr/>
                    <a:lstStyle/>
                    <a:p>
                      <a:r>
                        <a:rPr lang="en-IN" dirty="0"/>
                        <a:t>Denormalized (single-level dimensions) </a:t>
                      </a:r>
                    </a:p>
                  </a:txBody>
                  <a:tcPr anchor="ctr">
                    <a:lnL>
                      <a:noFill/>
                    </a:lnL>
                    <a:lnR>
                      <a:noFill/>
                    </a:lnR>
                    <a:lnT>
                      <a:noFill/>
                    </a:lnT>
                    <a:lnB>
                      <a:noFill/>
                    </a:lnB>
                    <a:noFill/>
                  </a:tcPr>
                </a:tc>
                <a:tc>
                  <a:txBody>
                    <a:bodyPr/>
                    <a:lstStyle/>
                    <a:p>
                      <a:r>
                        <a:rPr lang="en-IN" dirty="0"/>
                        <a:t>Normalized (multi-level dimensions) </a:t>
                      </a:r>
                    </a:p>
                  </a:txBody>
                  <a:tcPr anchor="ctr">
                    <a:lnL>
                      <a:noFill/>
                    </a:lnL>
                    <a:lnR>
                      <a:noFill/>
                    </a:lnR>
                    <a:lnT>
                      <a:noFill/>
                    </a:lnT>
                    <a:lnB>
                      <a:noFill/>
                    </a:lnB>
                    <a:noFill/>
                  </a:tcPr>
                </a:tc>
                <a:extLst>
                  <a:ext uri="{0D108BD9-81ED-4DB2-BD59-A6C34878D82A}">
                    <a16:rowId xmlns:a16="http://schemas.microsoft.com/office/drawing/2014/main" val="2152973490"/>
                  </a:ext>
                </a:extLst>
              </a:tr>
              <a:tr h="353128">
                <a:tc>
                  <a:txBody>
                    <a:bodyPr/>
                    <a:lstStyle/>
                    <a:p>
                      <a:r>
                        <a:rPr lang="en-IN"/>
                        <a:t>Data Redundancy </a:t>
                      </a:r>
                    </a:p>
                  </a:txBody>
                  <a:tcPr anchor="ctr">
                    <a:lnL>
                      <a:noFill/>
                    </a:lnL>
                    <a:lnR>
                      <a:noFill/>
                    </a:lnR>
                    <a:lnT>
                      <a:noFill/>
                    </a:lnT>
                    <a:lnB>
                      <a:noFill/>
                    </a:lnB>
                    <a:noFill/>
                  </a:tcPr>
                </a:tc>
                <a:tc>
                  <a:txBody>
                    <a:bodyPr/>
                    <a:lstStyle/>
                    <a:p>
                      <a:r>
                        <a:rPr lang="en-IN"/>
                        <a:t>Higher </a:t>
                      </a:r>
                    </a:p>
                  </a:txBody>
                  <a:tcPr anchor="ctr">
                    <a:lnL>
                      <a:noFill/>
                    </a:lnL>
                    <a:lnR>
                      <a:noFill/>
                    </a:lnR>
                    <a:lnT>
                      <a:noFill/>
                    </a:lnT>
                    <a:lnB>
                      <a:noFill/>
                    </a:lnB>
                    <a:noFill/>
                  </a:tcPr>
                </a:tc>
                <a:tc>
                  <a:txBody>
                    <a:bodyPr/>
                    <a:lstStyle/>
                    <a:p>
                      <a:r>
                        <a:rPr lang="en-IN"/>
                        <a:t>Lower </a:t>
                      </a:r>
                    </a:p>
                  </a:txBody>
                  <a:tcPr anchor="ctr">
                    <a:lnL>
                      <a:noFill/>
                    </a:lnL>
                    <a:lnR>
                      <a:noFill/>
                    </a:lnR>
                    <a:lnT>
                      <a:noFill/>
                    </a:lnT>
                    <a:lnB>
                      <a:noFill/>
                    </a:lnB>
                    <a:noFill/>
                  </a:tcPr>
                </a:tc>
                <a:extLst>
                  <a:ext uri="{0D108BD9-81ED-4DB2-BD59-A6C34878D82A}">
                    <a16:rowId xmlns:a16="http://schemas.microsoft.com/office/drawing/2014/main" val="3590081632"/>
                  </a:ext>
                </a:extLst>
              </a:tr>
              <a:tr h="353128">
                <a:tc>
                  <a:txBody>
                    <a:bodyPr/>
                    <a:lstStyle/>
                    <a:p>
                      <a:r>
                        <a:rPr lang="en-IN"/>
                        <a:t>Query Performance </a:t>
                      </a:r>
                    </a:p>
                  </a:txBody>
                  <a:tcPr anchor="ctr">
                    <a:lnL>
                      <a:noFill/>
                    </a:lnL>
                    <a:lnR>
                      <a:noFill/>
                    </a:lnR>
                    <a:lnT>
                      <a:noFill/>
                    </a:lnT>
                    <a:lnB>
                      <a:noFill/>
                    </a:lnB>
                    <a:noFill/>
                  </a:tcPr>
                </a:tc>
                <a:tc>
                  <a:txBody>
                    <a:bodyPr/>
                    <a:lstStyle/>
                    <a:p>
                      <a:r>
                        <a:rPr lang="en-IN"/>
                        <a:t>Generally faster </a:t>
                      </a:r>
                    </a:p>
                  </a:txBody>
                  <a:tcPr anchor="ctr">
                    <a:lnL>
                      <a:noFill/>
                    </a:lnL>
                    <a:lnR>
                      <a:noFill/>
                    </a:lnR>
                    <a:lnT>
                      <a:noFill/>
                    </a:lnT>
                    <a:lnB>
                      <a:noFill/>
                    </a:lnB>
                    <a:noFill/>
                  </a:tcPr>
                </a:tc>
                <a:tc>
                  <a:txBody>
                    <a:bodyPr/>
                    <a:lstStyle/>
                    <a:p>
                      <a:r>
                        <a:rPr lang="en-IN"/>
                        <a:t>Potentially slower </a:t>
                      </a:r>
                    </a:p>
                  </a:txBody>
                  <a:tcPr anchor="ctr">
                    <a:lnL>
                      <a:noFill/>
                    </a:lnL>
                    <a:lnR>
                      <a:noFill/>
                    </a:lnR>
                    <a:lnT>
                      <a:noFill/>
                    </a:lnT>
                    <a:lnB>
                      <a:noFill/>
                    </a:lnB>
                    <a:noFill/>
                  </a:tcPr>
                </a:tc>
                <a:extLst>
                  <a:ext uri="{0D108BD9-81ED-4DB2-BD59-A6C34878D82A}">
                    <a16:rowId xmlns:a16="http://schemas.microsoft.com/office/drawing/2014/main" val="2363224345"/>
                  </a:ext>
                </a:extLst>
              </a:tr>
              <a:tr h="617974">
                <a:tc>
                  <a:txBody>
                    <a:bodyPr/>
                    <a:lstStyle/>
                    <a:p>
                      <a:r>
                        <a:rPr lang="en-IN"/>
                        <a:t>Complexity </a:t>
                      </a:r>
                    </a:p>
                  </a:txBody>
                  <a:tcPr anchor="ctr">
                    <a:lnL>
                      <a:noFill/>
                    </a:lnL>
                    <a:lnR>
                      <a:noFill/>
                    </a:lnR>
                    <a:lnT>
                      <a:noFill/>
                    </a:lnT>
                    <a:lnB>
                      <a:noFill/>
                    </a:lnB>
                    <a:noFill/>
                  </a:tcPr>
                </a:tc>
                <a:tc>
                  <a:txBody>
                    <a:bodyPr/>
                    <a:lstStyle/>
                    <a:p>
                      <a:r>
                        <a:rPr lang="en-US" dirty="0"/>
                        <a:t>Simpler to understand and implement </a:t>
                      </a:r>
                    </a:p>
                  </a:txBody>
                  <a:tcPr anchor="ctr">
                    <a:lnL>
                      <a:noFill/>
                    </a:lnL>
                    <a:lnR>
                      <a:noFill/>
                    </a:lnR>
                    <a:lnT>
                      <a:noFill/>
                    </a:lnT>
                    <a:lnB>
                      <a:noFill/>
                    </a:lnB>
                    <a:noFill/>
                  </a:tcPr>
                </a:tc>
                <a:tc>
                  <a:txBody>
                    <a:bodyPr/>
                    <a:lstStyle/>
                    <a:p>
                      <a:r>
                        <a:rPr lang="en-US" dirty="0"/>
                        <a:t>More complex to design and maintain</a:t>
                      </a:r>
                    </a:p>
                  </a:txBody>
                  <a:tcPr anchor="ctr">
                    <a:lnL>
                      <a:noFill/>
                    </a:lnL>
                    <a:lnR>
                      <a:noFill/>
                    </a:lnR>
                    <a:lnT>
                      <a:noFill/>
                    </a:lnT>
                    <a:lnB>
                      <a:noFill/>
                    </a:lnB>
                    <a:noFill/>
                  </a:tcPr>
                </a:tc>
                <a:extLst>
                  <a:ext uri="{0D108BD9-81ED-4DB2-BD59-A6C34878D82A}">
                    <a16:rowId xmlns:a16="http://schemas.microsoft.com/office/drawing/2014/main" val="2778877519"/>
                  </a:ext>
                </a:extLst>
              </a:tr>
            </a:tbl>
          </a:graphicData>
        </a:graphic>
      </p:graphicFrame>
      <p:sp>
        <p:nvSpPr>
          <p:cNvPr id="5" name="Rectangle 1">
            <a:extLst>
              <a:ext uri="{FF2B5EF4-FFF2-40B4-BE49-F238E27FC236}">
                <a16:creationId xmlns:a16="http://schemas.microsoft.com/office/drawing/2014/main" id="{9A0A7BB2-531A-A1EA-1D30-022C8703B8E8}"/>
              </a:ext>
            </a:extLst>
          </p:cNvPr>
          <p:cNvSpPr>
            <a:spLocks noChangeArrowheads="1"/>
          </p:cNvSpPr>
          <p:nvPr/>
        </p:nvSpPr>
        <p:spPr bwMode="auto">
          <a:xfrm>
            <a:off x="696685" y="2979871"/>
            <a:ext cx="1230992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Key Differences Summarized: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AD612410-03DD-1765-2CE4-48E9AAB8FEB8}"/>
              </a:ext>
            </a:extLst>
          </p:cNvPr>
          <p:cNvSpPr txBox="1"/>
          <p:nvPr/>
        </p:nvSpPr>
        <p:spPr>
          <a:xfrm>
            <a:off x="696685" y="894524"/>
            <a:ext cx="10798630" cy="1200329"/>
          </a:xfrm>
          <a:prstGeom prst="rect">
            <a:avLst/>
          </a:prstGeom>
          <a:noFill/>
        </p:spPr>
        <p:txBody>
          <a:bodyPr wrap="square">
            <a:spAutoFit/>
          </a:bodyPr>
          <a:lstStyle/>
          <a:p>
            <a:r>
              <a:rPr lang="en-US" dirty="0"/>
              <a:t>Star schema and snowflake schema are two common data warehouse designs. The star schema is simpler, with a central fact table connected to dimension tables, resulting in faster queries but potentially more data redundancy. The snowflake schema is more normalized, with dimension tables further broken down into sub-dimensions, reducing redundancy but potentially increasing query complexity. </a:t>
            </a:r>
          </a:p>
        </p:txBody>
      </p:sp>
    </p:spTree>
    <p:extLst>
      <p:ext uri="{BB962C8B-B14F-4D97-AF65-F5344CB8AC3E}">
        <p14:creationId xmlns:p14="http://schemas.microsoft.com/office/powerpoint/2010/main" val="1537697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DCE29947-8194-F860-5CC6-E6B93944D0AB}"/>
              </a:ext>
            </a:extLst>
          </p:cNvPr>
          <p:cNvSpPr txBox="1"/>
          <p:nvPr/>
        </p:nvSpPr>
        <p:spPr>
          <a:xfrm>
            <a:off x="714743" y="851076"/>
            <a:ext cx="6097554" cy="584775"/>
          </a:xfrm>
          <a:prstGeom prst="rect">
            <a:avLst/>
          </a:prstGeom>
          <a:noFill/>
        </p:spPr>
        <p:txBody>
          <a:bodyPr wrap="square">
            <a:spAutoFit/>
          </a:bodyPr>
          <a:lstStyle/>
          <a:p>
            <a:r>
              <a:rPr lang="en-IN" sz="3200" dirty="0">
                <a:latin typeface="Artifakt Element" panose="020B0503050000020004" pitchFamily="34" charset="0"/>
                <a:ea typeface="Artifakt Element" panose="020B0503050000020004" pitchFamily="34" charset="0"/>
              </a:rPr>
              <a:t>Data Integration</a:t>
            </a:r>
          </a:p>
        </p:txBody>
      </p:sp>
      <p:sp>
        <p:nvSpPr>
          <p:cNvPr id="3" name="TextBox 2">
            <a:extLst>
              <a:ext uri="{FF2B5EF4-FFF2-40B4-BE49-F238E27FC236}">
                <a16:creationId xmlns:a16="http://schemas.microsoft.com/office/drawing/2014/main" id="{C837A7FA-1A24-1A29-40BB-247B71740618}"/>
              </a:ext>
            </a:extLst>
          </p:cNvPr>
          <p:cNvSpPr txBox="1"/>
          <p:nvPr/>
        </p:nvSpPr>
        <p:spPr>
          <a:xfrm>
            <a:off x="696383" y="1488962"/>
            <a:ext cx="10799233" cy="1200329"/>
          </a:xfrm>
          <a:prstGeom prst="rect">
            <a:avLst/>
          </a:prstGeom>
          <a:noFill/>
        </p:spPr>
        <p:txBody>
          <a:bodyPr wrap="square">
            <a:spAutoFit/>
          </a:bodyPr>
          <a:lstStyle/>
          <a:p>
            <a:r>
              <a:rPr lang="en-US" b="1" i="0" dirty="0">
                <a:effectLst/>
              </a:rPr>
              <a:t>Data integration</a:t>
            </a:r>
            <a:r>
              <a:rPr lang="en-US" b="0" i="0" dirty="0">
                <a:effectLst/>
              </a:rPr>
              <a:t> refers to the process of combining data from multiple sources into a unified, coherent format that can be used for various analytical, operational, and decision-making purposes. This process is essential in today's digital landscape, where organizations gather data from a wide range of sources, including databases, apps, spreadsheets, cloud services, APIs, and more.</a:t>
            </a:r>
            <a:endParaRPr lang="en-IN" dirty="0"/>
          </a:p>
        </p:txBody>
      </p:sp>
      <p:pic>
        <p:nvPicPr>
          <p:cNvPr id="21" name="Graphic 20" descr="Database with solid fill">
            <a:extLst>
              <a:ext uri="{FF2B5EF4-FFF2-40B4-BE49-F238E27FC236}">
                <a16:creationId xmlns:a16="http://schemas.microsoft.com/office/drawing/2014/main" id="{1AF847EC-9CC5-AB14-C40A-5BFCE7847D2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28973" y="3329812"/>
            <a:ext cx="914400" cy="751115"/>
          </a:xfrm>
          <a:prstGeom prst="rect">
            <a:avLst/>
          </a:prstGeom>
        </p:spPr>
      </p:pic>
      <p:pic>
        <p:nvPicPr>
          <p:cNvPr id="22" name="Graphic 21" descr="Database with solid fill">
            <a:extLst>
              <a:ext uri="{FF2B5EF4-FFF2-40B4-BE49-F238E27FC236}">
                <a16:creationId xmlns:a16="http://schemas.microsoft.com/office/drawing/2014/main" id="{1DDDD991-1BE6-8C4D-F879-F0828FA575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28973" y="5469631"/>
            <a:ext cx="914400" cy="751115"/>
          </a:xfrm>
          <a:prstGeom prst="rect">
            <a:avLst/>
          </a:prstGeom>
        </p:spPr>
      </p:pic>
      <p:graphicFrame>
        <p:nvGraphicFramePr>
          <p:cNvPr id="23" name="Table 22">
            <a:extLst>
              <a:ext uri="{FF2B5EF4-FFF2-40B4-BE49-F238E27FC236}">
                <a16:creationId xmlns:a16="http://schemas.microsoft.com/office/drawing/2014/main" id="{6F859D5B-BC08-9F83-D25B-44873F6382E3}"/>
              </a:ext>
            </a:extLst>
          </p:cNvPr>
          <p:cNvGraphicFramePr>
            <a:graphicFrameLocks noGrp="1"/>
          </p:cNvGraphicFramePr>
          <p:nvPr>
            <p:extLst>
              <p:ext uri="{D42A27DB-BD31-4B8C-83A1-F6EECF244321}">
                <p14:modId xmlns:p14="http://schemas.microsoft.com/office/powerpoint/2010/main" val="3343271708"/>
              </p:ext>
            </p:extLst>
          </p:nvPr>
        </p:nvGraphicFramePr>
        <p:xfrm>
          <a:off x="3026402" y="3192617"/>
          <a:ext cx="1497564" cy="1097280"/>
        </p:xfrm>
        <a:graphic>
          <a:graphicData uri="http://schemas.openxmlformats.org/drawingml/2006/table">
            <a:tbl>
              <a:tblPr firstRow="1" bandRow="1">
                <a:effectLst>
                  <a:outerShdw blurRad="50800" dist="38100" dir="5400000" algn="t" rotWithShape="0">
                    <a:prstClr val="black">
                      <a:alpha val="40000"/>
                    </a:prstClr>
                  </a:outerShdw>
                </a:effectLst>
                <a:tableStyleId>{7DF18680-E054-41AD-8BC1-D1AEF772440D}</a:tableStyleId>
              </a:tblPr>
              <a:tblGrid>
                <a:gridCol w="499188">
                  <a:extLst>
                    <a:ext uri="{9D8B030D-6E8A-4147-A177-3AD203B41FA5}">
                      <a16:colId xmlns:a16="http://schemas.microsoft.com/office/drawing/2014/main" val="1109837209"/>
                    </a:ext>
                  </a:extLst>
                </a:gridCol>
                <a:gridCol w="499188">
                  <a:extLst>
                    <a:ext uri="{9D8B030D-6E8A-4147-A177-3AD203B41FA5}">
                      <a16:colId xmlns:a16="http://schemas.microsoft.com/office/drawing/2014/main" val="594295450"/>
                    </a:ext>
                  </a:extLst>
                </a:gridCol>
                <a:gridCol w="499188">
                  <a:extLst>
                    <a:ext uri="{9D8B030D-6E8A-4147-A177-3AD203B41FA5}">
                      <a16:colId xmlns:a16="http://schemas.microsoft.com/office/drawing/2014/main" val="3263082040"/>
                    </a:ext>
                  </a:extLst>
                </a:gridCol>
              </a:tblGrid>
              <a:tr h="296103">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35773835"/>
                  </a:ext>
                </a:extLst>
              </a:tr>
              <a:tr h="296103">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6076064"/>
                  </a:ext>
                </a:extLst>
              </a:tr>
              <a:tr h="296103">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5856652"/>
                  </a:ext>
                </a:extLst>
              </a:tr>
            </a:tbl>
          </a:graphicData>
        </a:graphic>
      </p:graphicFrame>
      <p:graphicFrame>
        <p:nvGraphicFramePr>
          <p:cNvPr id="24" name="Table 23">
            <a:extLst>
              <a:ext uri="{FF2B5EF4-FFF2-40B4-BE49-F238E27FC236}">
                <a16:creationId xmlns:a16="http://schemas.microsoft.com/office/drawing/2014/main" id="{20E823D3-9548-3C43-69DE-AF430306E613}"/>
              </a:ext>
            </a:extLst>
          </p:cNvPr>
          <p:cNvGraphicFramePr>
            <a:graphicFrameLocks noGrp="1"/>
          </p:cNvGraphicFramePr>
          <p:nvPr>
            <p:extLst>
              <p:ext uri="{D42A27DB-BD31-4B8C-83A1-F6EECF244321}">
                <p14:modId xmlns:p14="http://schemas.microsoft.com/office/powerpoint/2010/main" val="2389576177"/>
              </p:ext>
            </p:extLst>
          </p:nvPr>
        </p:nvGraphicFramePr>
        <p:xfrm>
          <a:off x="3026402" y="5296548"/>
          <a:ext cx="1497564" cy="1097280"/>
        </p:xfrm>
        <a:graphic>
          <a:graphicData uri="http://schemas.openxmlformats.org/drawingml/2006/table">
            <a:tbl>
              <a:tblPr firstRow="1" bandRow="1">
                <a:tableStyleId>{F5AB1C69-6EDB-4FF4-983F-18BD219EF322}</a:tableStyleId>
              </a:tblPr>
              <a:tblGrid>
                <a:gridCol w="499188">
                  <a:extLst>
                    <a:ext uri="{9D8B030D-6E8A-4147-A177-3AD203B41FA5}">
                      <a16:colId xmlns:a16="http://schemas.microsoft.com/office/drawing/2014/main" val="1109837209"/>
                    </a:ext>
                  </a:extLst>
                </a:gridCol>
                <a:gridCol w="499188">
                  <a:extLst>
                    <a:ext uri="{9D8B030D-6E8A-4147-A177-3AD203B41FA5}">
                      <a16:colId xmlns:a16="http://schemas.microsoft.com/office/drawing/2014/main" val="594295450"/>
                    </a:ext>
                  </a:extLst>
                </a:gridCol>
                <a:gridCol w="499188">
                  <a:extLst>
                    <a:ext uri="{9D8B030D-6E8A-4147-A177-3AD203B41FA5}">
                      <a16:colId xmlns:a16="http://schemas.microsoft.com/office/drawing/2014/main" val="3263082040"/>
                    </a:ext>
                  </a:extLst>
                </a:gridCol>
              </a:tblGrid>
              <a:tr h="296103">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endParaRPr lang="en-IN" sz="1800" b="1" kern="120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35773835"/>
                  </a:ext>
                </a:extLst>
              </a:tr>
              <a:tr h="296103">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endParaRPr lang="en-IN" sz="1800" b="1" kern="120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6076064"/>
                  </a:ext>
                </a:extLst>
              </a:tr>
              <a:tr h="296103">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endParaRPr lang="en-IN" sz="1800" b="1" kern="120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5856652"/>
                  </a:ext>
                </a:extLst>
              </a:tr>
            </a:tbl>
          </a:graphicData>
        </a:graphic>
      </p:graphicFrame>
      <p:graphicFrame>
        <p:nvGraphicFramePr>
          <p:cNvPr id="25" name="Table 24">
            <a:extLst>
              <a:ext uri="{FF2B5EF4-FFF2-40B4-BE49-F238E27FC236}">
                <a16:creationId xmlns:a16="http://schemas.microsoft.com/office/drawing/2014/main" id="{860E2290-CC2D-964C-02CB-9A9852B3CF45}"/>
              </a:ext>
            </a:extLst>
          </p:cNvPr>
          <p:cNvGraphicFramePr>
            <a:graphicFrameLocks noGrp="1"/>
          </p:cNvGraphicFramePr>
          <p:nvPr>
            <p:extLst>
              <p:ext uri="{D42A27DB-BD31-4B8C-83A1-F6EECF244321}">
                <p14:modId xmlns:p14="http://schemas.microsoft.com/office/powerpoint/2010/main" val="2080612124"/>
              </p:ext>
            </p:extLst>
          </p:nvPr>
        </p:nvGraphicFramePr>
        <p:xfrm>
          <a:off x="6159933" y="3906408"/>
          <a:ext cx="2674776" cy="1724952"/>
        </p:xfrm>
        <a:graphic>
          <a:graphicData uri="http://schemas.openxmlformats.org/drawingml/2006/table">
            <a:tbl>
              <a:tblPr firstRow="1" bandRow="1">
                <a:effectLst>
                  <a:outerShdw blurRad="50800" dist="38100" dir="5400000" algn="t" rotWithShape="0">
                    <a:prstClr val="black">
                      <a:alpha val="40000"/>
                    </a:prstClr>
                  </a:outerShdw>
                </a:effectLst>
                <a:tableStyleId>{10A1B5D5-9B99-4C35-A422-299274C87663}</a:tableStyleId>
              </a:tblPr>
              <a:tblGrid>
                <a:gridCol w="668694">
                  <a:extLst>
                    <a:ext uri="{9D8B030D-6E8A-4147-A177-3AD203B41FA5}">
                      <a16:colId xmlns:a16="http://schemas.microsoft.com/office/drawing/2014/main" val="737329815"/>
                    </a:ext>
                  </a:extLst>
                </a:gridCol>
                <a:gridCol w="668694">
                  <a:extLst>
                    <a:ext uri="{9D8B030D-6E8A-4147-A177-3AD203B41FA5}">
                      <a16:colId xmlns:a16="http://schemas.microsoft.com/office/drawing/2014/main" val="1961346452"/>
                    </a:ext>
                  </a:extLst>
                </a:gridCol>
                <a:gridCol w="668694">
                  <a:extLst>
                    <a:ext uri="{9D8B030D-6E8A-4147-A177-3AD203B41FA5}">
                      <a16:colId xmlns:a16="http://schemas.microsoft.com/office/drawing/2014/main" val="1679288988"/>
                    </a:ext>
                  </a:extLst>
                </a:gridCol>
                <a:gridCol w="668694">
                  <a:extLst>
                    <a:ext uri="{9D8B030D-6E8A-4147-A177-3AD203B41FA5}">
                      <a16:colId xmlns:a16="http://schemas.microsoft.com/office/drawing/2014/main" val="2946797989"/>
                    </a:ext>
                  </a:extLst>
                </a:gridCol>
              </a:tblGrid>
              <a:tr h="431238">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81046800"/>
                  </a:ext>
                </a:extLst>
              </a:tr>
              <a:tr h="431238">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6055377"/>
                  </a:ext>
                </a:extLst>
              </a:tr>
              <a:tr h="431238">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00189671"/>
                  </a:ext>
                </a:extLst>
              </a:tr>
              <a:tr h="431238">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85784495"/>
                  </a:ext>
                </a:extLst>
              </a:tr>
            </a:tbl>
          </a:graphicData>
        </a:graphic>
      </p:graphicFrame>
      <p:sp>
        <p:nvSpPr>
          <p:cNvPr id="26" name="TextBox 25">
            <a:extLst>
              <a:ext uri="{FF2B5EF4-FFF2-40B4-BE49-F238E27FC236}">
                <a16:creationId xmlns:a16="http://schemas.microsoft.com/office/drawing/2014/main" id="{6EE3D160-F944-03A1-96B7-66C99135A74E}"/>
              </a:ext>
            </a:extLst>
          </p:cNvPr>
          <p:cNvSpPr txBox="1"/>
          <p:nvPr/>
        </p:nvSpPr>
        <p:spPr>
          <a:xfrm>
            <a:off x="714743" y="3520703"/>
            <a:ext cx="1215312" cy="369332"/>
          </a:xfrm>
          <a:prstGeom prst="rect">
            <a:avLst/>
          </a:prstGeom>
          <a:noFill/>
        </p:spPr>
        <p:txBody>
          <a:bodyPr wrap="square">
            <a:spAutoFit/>
          </a:bodyPr>
          <a:lstStyle/>
          <a:p>
            <a:r>
              <a:rPr lang="en-IN" dirty="0"/>
              <a:t>Source A </a:t>
            </a:r>
          </a:p>
        </p:txBody>
      </p:sp>
      <p:sp>
        <p:nvSpPr>
          <p:cNvPr id="27" name="TextBox 26">
            <a:extLst>
              <a:ext uri="{FF2B5EF4-FFF2-40B4-BE49-F238E27FC236}">
                <a16:creationId xmlns:a16="http://schemas.microsoft.com/office/drawing/2014/main" id="{131990BB-5E23-D133-DCE2-83773C43B258}"/>
              </a:ext>
            </a:extLst>
          </p:cNvPr>
          <p:cNvSpPr txBox="1"/>
          <p:nvPr/>
        </p:nvSpPr>
        <p:spPr>
          <a:xfrm>
            <a:off x="714743" y="5631360"/>
            <a:ext cx="1215312" cy="369332"/>
          </a:xfrm>
          <a:prstGeom prst="rect">
            <a:avLst/>
          </a:prstGeom>
          <a:noFill/>
        </p:spPr>
        <p:txBody>
          <a:bodyPr wrap="square">
            <a:spAutoFit/>
          </a:bodyPr>
          <a:lstStyle/>
          <a:p>
            <a:r>
              <a:rPr lang="en-IN" dirty="0"/>
              <a:t>Source B </a:t>
            </a:r>
          </a:p>
        </p:txBody>
      </p:sp>
      <p:sp>
        <p:nvSpPr>
          <p:cNvPr id="28" name="TextBox 27">
            <a:extLst>
              <a:ext uri="{FF2B5EF4-FFF2-40B4-BE49-F238E27FC236}">
                <a16:creationId xmlns:a16="http://schemas.microsoft.com/office/drawing/2014/main" id="{59A5A3D2-2A36-F124-508E-89FC649CE27A}"/>
              </a:ext>
            </a:extLst>
          </p:cNvPr>
          <p:cNvSpPr txBox="1"/>
          <p:nvPr/>
        </p:nvSpPr>
        <p:spPr>
          <a:xfrm>
            <a:off x="3167528" y="2823285"/>
            <a:ext cx="1431082" cy="369332"/>
          </a:xfrm>
          <a:prstGeom prst="rect">
            <a:avLst/>
          </a:prstGeom>
          <a:noFill/>
        </p:spPr>
        <p:txBody>
          <a:bodyPr wrap="square">
            <a:spAutoFit/>
          </a:bodyPr>
          <a:lstStyle/>
          <a:p>
            <a:r>
              <a:rPr lang="en-IN" dirty="0"/>
              <a:t>Customers</a:t>
            </a:r>
          </a:p>
        </p:txBody>
      </p:sp>
      <p:sp>
        <p:nvSpPr>
          <p:cNvPr id="29" name="TextBox 28">
            <a:extLst>
              <a:ext uri="{FF2B5EF4-FFF2-40B4-BE49-F238E27FC236}">
                <a16:creationId xmlns:a16="http://schemas.microsoft.com/office/drawing/2014/main" id="{39224144-049C-0DCF-ADC8-8449D3721987}"/>
              </a:ext>
            </a:extLst>
          </p:cNvPr>
          <p:cNvSpPr txBox="1"/>
          <p:nvPr/>
        </p:nvSpPr>
        <p:spPr>
          <a:xfrm>
            <a:off x="3167528" y="4921432"/>
            <a:ext cx="1431082" cy="369332"/>
          </a:xfrm>
          <a:prstGeom prst="rect">
            <a:avLst/>
          </a:prstGeom>
          <a:noFill/>
        </p:spPr>
        <p:txBody>
          <a:bodyPr wrap="square">
            <a:spAutoFit/>
          </a:bodyPr>
          <a:lstStyle/>
          <a:p>
            <a:r>
              <a:rPr lang="en-IN" dirty="0"/>
              <a:t>Customers</a:t>
            </a:r>
          </a:p>
        </p:txBody>
      </p:sp>
      <p:sp>
        <p:nvSpPr>
          <p:cNvPr id="30" name="TextBox 29">
            <a:extLst>
              <a:ext uri="{FF2B5EF4-FFF2-40B4-BE49-F238E27FC236}">
                <a16:creationId xmlns:a16="http://schemas.microsoft.com/office/drawing/2014/main" id="{B180CDDB-C97C-C2F1-6F16-01CA7EB5E6E2}"/>
              </a:ext>
            </a:extLst>
          </p:cNvPr>
          <p:cNvSpPr txBox="1"/>
          <p:nvPr/>
        </p:nvSpPr>
        <p:spPr>
          <a:xfrm>
            <a:off x="6781780" y="3537076"/>
            <a:ext cx="1431082" cy="369332"/>
          </a:xfrm>
          <a:prstGeom prst="rect">
            <a:avLst/>
          </a:prstGeom>
          <a:noFill/>
        </p:spPr>
        <p:txBody>
          <a:bodyPr wrap="square">
            <a:spAutoFit/>
          </a:bodyPr>
          <a:lstStyle/>
          <a:p>
            <a:r>
              <a:rPr lang="en-IN" b="1" dirty="0"/>
              <a:t>Customers</a:t>
            </a:r>
          </a:p>
        </p:txBody>
      </p:sp>
      <p:sp>
        <p:nvSpPr>
          <p:cNvPr id="31" name="Oval 30">
            <a:extLst>
              <a:ext uri="{FF2B5EF4-FFF2-40B4-BE49-F238E27FC236}">
                <a16:creationId xmlns:a16="http://schemas.microsoft.com/office/drawing/2014/main" id="{498F8FFA-2261-A985-BB02-CE6D2357AAC4}"/>
              </a:ext>
            </a:extLst>
          </p:cNvPr>
          <p:cNvSpPr/>
          <p:nvPr/>
        </p:nvSpPr>
        <p:spPr>
          <a:xfrm>
            <a:off x="3650172" y="4455707"/>
            <a:ext cx="245359" cy="250177"/>
          </a:xfrm>
          <a:prstGeom prst="ellipse">
            <a:avLst/>
          </a:prstGeom>
          <a:noFill/>
          <a:ln w="12700" cap="flat" cmpd="sng" algn="ctr">
            <a:solidFill>
              <a:schemeClr val="accent5">
                <a:lumMod val="7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3ABD3A93-A209-77CE-C2EE-AA0E0FEB7B3A}"/>
              </a:ext>
            </a:extLst>
          </p:cNvPr>
          <p:cNvSpPr/>
          <p:nvPr/>
        </p:nvSpPr>
        <p:spPr>
          <a:xfrm>
            <a:off x="3650171" y="4636100"/>
            <a:ext cx="245359" cy="250177"/>
          </a:xfrm>
          <a:prstGeom prst="ellipse">
            <a:avLst/>
          </a:prstGeom>
          <a:noFill/>
          <a:ln w="12700" cap="flat" cmpd="sng" algn="ctr">
            <a:solidFill>
              <a:schemeClr val="accent5">
                <a:lumMod val="7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C11A90FB-DD7F-797D-6AC6-4DCD08C35B5E}"/>
              </a:ext>
            </a:extLst>
          </p:cNvPr>
          <p:cNvSpPr txBox="1"/>
          <p:nvPr/>
        </p:nvSpPr>
        <p:spPr>
          <a:xfrm>
            <a:off x="3895530" y="4451434"/>
            <a:ext cx="646144" cy="369332"/>
          </a:xfrm>
          <a:prstGeom prst="rect">
            <a:avLst/>
          </a:prstGeom>
          <a:noFill/>
        </p:spPr>
        <p:txBody>
          <a:bodyPr wrap="square">
            <a:spAutoFit/>
          </a:bodyPr>
          <a:lstStyle/>
          <a:p>
            <a:r>
              <a:rPr lang="en-IN" dirty="0"/>
              <a:t>Join </a:t>
            </a:r>
          </a:p>
        </p:txBody>
      </p:sp>
      <p:cxnSp>
        <p:nvCxnSpPr>
          <p:cNvPr id="51" name="Straight Arrow Connector 50">
            <a:extLst>
              <a:ext uri="{FF2B5EF4-FFF2-40B4-BE49-F238E27FC236}">
                <a16:creationId xmlns:a16="http://schemas.microsoft.com/office/drawing/2014/main" id="{06D919B0-E268-E9AF-B328-4793D6EC2D5F}"/>
              </a:ext>
            </a:extLst>
          </p:cNvPr>
          <p:cNvCxnSpPr/>
          <p:nvPr/>
        </p:nvCxnSpPr>
        <p:spPr>
          <a:xfrm>
            <a:off x="3777517" y="4318828"/>
            <a:ext cx="0" cy="145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3360797-4AEA-2779-DBF1-0CD37E58048F}"/>
              </a:ext>
            </a:extLst>
          </p:cNvPr>
          <p:cNvCxnSpPr>
            <a:cxnSpLocks/>
          </p:cNvCxnSpPr>
          <p:nvPr/>
        </p:nvCxnSpPr>
        <p:spPr>
          <a:xfrm flipV="1">
            <a:off x="3777517" y="4883605"/>
            <a:ext cx="0" cy="1902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nector: Curved 53">
            <a:extLst>
              <a:ext uri="{FF2B5EF4-FFF2-40B4-BE49-F238E27FC236}">
                <a16:creationId xmlns:a16="http://schemas.microsoft.com/office/drawing/2014/main" id="{A39433B2-851B-366F-25FC-12532843D037}"/>
              </a:ext>
            </a:extLst>
          </p:cNvPr>
          <p:cNvCxnSpPr/>
          <p:nvPr/>
        </p:nvCxnSpPr>
        <p:spPr>
          <a:xfrm>
            <a:off x="4523966" y="3537076"/>
            <a:ext cx="1548881" cy="92742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724CA236-B1B6-0367-CE45-1000C7E1ED2B}"/>
              </a:ext>
            </a:extLst>
          </p:cNvPr>
          <p:cNvCxnSpPr/>
          <p:nvPr/>
        </p:nvCxnSpPr>
        <p:spPr>
          <a:xfrm flipV="1">
            <a:off x="4523966" y="4921432"/>
            <a:ext cx="1548881" cy="70992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6527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58D41-B68A-6658-0BC3-94CCAB823912}"/>
              </a:ext>
            </a:extLst>
          </p:cNvPr>
          <p:cNvSpPr>
            <a:spLocks noGrp="1"/>
          </p:cNvSpPr>
          <p:nvPr>
            <p:ph type="title"/>
          </p:nvPr>
        </p:nvSpPr>
        <p:spPr>
          <a:xfrm>
            <a:off x="700635" y="914400"/>
            <a:ext cx="10691265" cy="662473"/>
          </a:xfrm>
        </p:spPr>
        <p:txBody>
          <a:bodyPr>
            <a:normAutofit/>
          </a:bodyPr>
          <a:lstStyle/>
          <a:p>
            <a:r>
              <a:rPr lang="en-IN" sz="3200" dirty="0"/>
              <a:t>Data </a:t>
            </a:r>
            <a:r>
              <a:rPr lang="en-IN" sz="3200" dirty="0" err="1"/>
              <a:t>Catalog</a:t>
            </a:r>
            <a:endParaRPr lang="en-IN" sz="3200" dirty="0"/>
          </a:p>
        </p:txBody>
      </p:sp>
      <p:pic>
        <p:nvPicPr>
          <p:cNvPr id="1034" name="Picture 10">
            <a:extLst>
              <a:ext uri="{FF2B5EF4-FFF2-40B4-BE49-F238E27FC236}">
                <a16:creationId xmlns:a16="http://schemas.microsoft.com/office/drawing/2014/main" id="{76A7D3B2-9798-A3EA-CC56-DC732BA0998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7633" y="3123524"/>
            <a:ext cx="1940020" cy="128190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uide to Building Effective Data Products | Analytics8">
            <a:extLst>
              <a:ext uri="{FF2B5EF4-FFF2-40B4-BE49-F238E27FC236}">
                <a16:creationId xmlns:a16="http://schemas.microsoft.com/office/drawing/2014/main" id="{8AE21B06-3D2D-2E7A-6CF5-EE158237B41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8618" y="1760429"/>
            <a:ext cx="1940020" cy="218725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Data Catalog | Google Cloud">
            <a:extLst>
              <a:ext uri="{FF2B5EF4-FFF2-40B4-BE49-F238E27FC236}">
                <a16:creationId xmlns:a16="http://schemas.microsoft.com/office/drawing/2014/main" id="{A4584034-3718-26ED-C851-720D17BA92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4677" y="4131236"/>
            <a:ext cx="2286597" cy="1619033"/>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a:extLst>
              <a:ext uri="{FF2B5EF4-FFF2-40B4-BE49-F238E27FC236}">
                <a16:creationId xmlns:a16="http://schemas.microsoft.com/office/drawing/2014/main" id="{A66C1A4E-3A8D-D4DC-37E4-D200FDAF65F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37917" y="1093918"/>
            <a:ext cx="1184599" cy="113609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2">
            <a:extLst>
              <a:ext uri="{FF2B5EF4-FFF2-40B4-BE49-F238E27FC236}">
                <a16:creationId xmlns:a16="http://schemas.microsoft.com/office/drawing/2014/main" id="{511F955A-8730-E67E-D9E7-60E00F22529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59603" y="2854055"/>
            <a:ext cx="1184599" cy="113609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2">
            <a:extLst>
              <a:ext uri="{FF2B5EF4-FFF2-40B4-BE49-F238E27FC236}">
                <a16:creationId xmlns:a16="http://schemas.microsoft.com/office/drawing/2014/main" id="{563F40C8-4E0F-DA14-A6E2-3A8C0EA4C16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59603" y="4627984"/>
            <a:ext cx="1184599" cy="1136098"/>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Analysis, data, query, sql icon">
            <a:extLst>
              <a:ext uri="{FF2B5EF4-FFF2-40B4-BE49-F238E27FC236}">
                <a16:creationId xmlns:a16="http://schemas.microsoft.com/office/drawing/2014/main" id="{35490335-8BC4-5635-C3A4-363D7671BBD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547216" y="1107710"/>
            <a:ext cx="1227225" cy="1136099"/>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Power BI vs Tableau: The Ultimate Data Visualization Tools Comparison ...">
            <a:extLst>
              <a:ext uri="{FF2B5EF4-FFF2-40B4-BE49-F238E27FC236}">
                <a16:creationId xmlns:a16="http://schemas.microsoft.com/office/drawing/2014/main" id="{233FF790-F4B2-9276-80F0-86DB1D4BE19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17529" y="2437119"/>
            <a:ext cx="2286597" cy="1940768"/>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Data driven - Free business and finance icons">
            <a:extLst>
              <a:ext uri="{FF2B5EF4-FFF2-40B4-BE49-F238E27FC236}">
                <a16:creationId xmlns:a16="http://schemas.microsoft.com/office/drawing/2014/main" id="{ED8E56C7-057C-F890-6F87-4650C313129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9633410" y="4678388"/>
            <a:ext cx="1184598" cy="1136098"/>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Connector: Elbow 16">
            <a:extLst>
              <a:ext uri="{FF2B5EF4-FFF2-40B4-BE49-F238E27FC236}">
                <a16:creationId xmlns:a16="http://schemas.microsoft.com/office/drawing/2014/main" id="{754D32FC-B572-CD2A-8B1B-4250D0F314A4}"/>
              </a:ext>
            </a:extLst>
          </p:cNvPr>
          <p:cNvCxnSpPr/>
          <p:nvPr/>
        </p:nvCxnSpPr>
        <p:spPr>
          <a:xfrm flipV="1">
            <a:off x="2444620" y="2668555"/>
            <a:ext cx="2136711" cy="45496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58241039-F5EA-29A9-90D6-2FF962B41BAB}"/>
              </a:ext>
            </a:extLst>
          </p:cNvPr>
          <p:cNvCxnSpPr/>
          <p:nvPr/>
        </p:nvCxnSpPr>
        <p:spPr>
          <a:xfrm>
            <a:off x="2444620" y="4405428"/>
            <a:ext cx="1912776" cy="58645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D24FE9A5-42B7-ADE8-9316-FD1825428617}"/>
              </a:ext>
            </a:extLst>
          </p:cNvPr>
          <p:cNvCxnSpPr/>
          <p:nvPr/>
        </p:nvCxnSpPr>
        <p:spPr>
          <a:xfrm flipV="1">
            <a:off x="5626359" y="1866122"/>
            <a:ext cx="1399592" cy="57099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DA80507F-8649-06F2-3CDB-C34AB3EA86AC}"/>
              </a:ext>
            </a:extLst>
          </p:cNvPr>
          <p:cNvCxnSpPr/>
          <p:nvPr/>
        </p:nvCxnSpPr>
        <p:spPr>
          <a:xfrm>
            <a:off x="5798726" y="2726764"/>
            <a:ext cx="1460877" cy="89351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4FCCC5AB-DE18-D21A-E8E7-9FD35011AF11}"/>
              </a:ext>
            </a:extLst>
          </p:cNvPr>
          <p:cNvCxnSpPr/>
          <p:nvPr/>
        </p:nvCxnSpPr>
        <p:spPr>
          <a:xfrm>
            <a:off x="5480939" y="3379907"/>
            <a:ext cx="2096450" cy="161625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D80F81B5-B875-5730-5586-082E0693F14A}"/>
              </a:ext>
            </a:extLst>
          </p:cNvPr>
          <p:cNvCxnSpPr/>
          <p:nvPr/>
        </p:nvCxnSpPr>
        <p:spPr>
          <a:xfrm rot="5400000">
            <a:off x="5456679" y="2506795"/>
            <a:ext cx="1944225" cy="1418252"/>
          </a:xfrm>
          <a:prstGeom prst="curvedConnector3">
            <a:avLst/>
          </a:prstGeom>
          <a:ln>
            <a:solidFill>
              <a:srgbClr val="00B050"/>
            </a:solidFill>
            <a:tailEnd type="triangle"/>
          </a:ln>
        </p:spPr>
        <p:style>
          <a:lnRef idx="3">
            <a:schemeClr val="dk1"/>
          </a:lnRef>
          <a:fillRef idx="0">
            <a:schemeClr val="dk1"/>
          </a:fillRef>
          <a:effectRef idx="2">
            <a:schemeClr val="dk1"/>
          </a:effectRef>
          <a:fontRef idx="minor">
            <a:schemeClr val="tx1"/>
          </a:fontRef>
        </p:style>
      </p:cxnSp>
      <p:cxnSp>
        <p:nvCxnSpPr>
          <p:cNvPr id="31" name="Connector: Curved 30">
            <a:extLst>
              <a:ext uri="{FF2B5EF4-FFF2-40B4-BE49-F238E27FC236}">
                <a16:creationId xmlns:a16="http://schemas.microsoft.com/office/drawing/2014/main" id="{401EDCFE-5EBA-93E4-C24D-396221DB02C8}"/>
              </a:ext>
            </a:extLst>
          </p:cNvPr>
          <p:cNvCxnSpPr/>
          <p:nvPr/>
        </p:nvCxnSpPr>
        <p:spPr>
          <a:xfrm rot="10800000" flipV="1">
            <a:off x="5798727" y="3844212"/>
            <a:ext cx="1460877" cy="457200"/>
          </a:xfrm>
          <a:prstGeom prst="curvedConnector3">
            <a:avLst/>
          </a:prstGeom>
          <a:ln>
            <a:solidFill>
              <a:srgbClr val="00B050"/>
            </a:solidFill>
            <a:tailEnd type="triangle"/>
          </a:ln>
        </p:spPr>
        <p:style>
          <a:lnRef idx="3">
            <a:schemeClr val="dk1"/>
          </a:lnRef>
          <a:fillRef idx="0">
            <a:schemeClr val="dk1"/>
          </a:fillRef>
          <a:effectRef idx="2">
            <a:schemeClr val="dk1"/>
          </a:effectRef>
          <a:fontRef idx="minor">
            <a:schemeClr val="tx1"/>
          </a:fontRef>
        </p:style>
      </p:cxnSp>
      <p:cxnSp>
        <p:nvCxnSpPr>
          <p:cNvPr id="33" name="Connector: Curved 32">
            <a:extLst>
              <a:ext uri="{FF2B5EF4-FFF2-40B4-BE49-F238E27FC236}">
                <a16:creationId xmlns:a16="http://schemas.microsoft.com/office/drawing/2014/main" id="{F6D37D8F-A52F-6AD9-CC2C-7F28717ACFB3}"/>
              </a:ext>
            </a:extLst>
          </p:cNvPr>
          <p:cNvCxnSpPr>
            <a:cxnSpLocks/>
          </p:cNvCxnSpPr>
          <p:nvPr/>
        </p:nvCxnSpPr>
        <p:spPr>
          <a:xfrm rot="10800000">
            <a:off x="5927455" y="4940754"/>
            <a:ext cx="1332148" cy="368370"/>
          </a:xfrm>
          <a:prstGeom prst="curvedConnector3">
            <a:avLst/>
          </a:prstGeom>
          <a:ln>
            <a:solidFill>
              <a:srgbClr val="00B050"/>
            </a:solidFill>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a:extLst>
              <a:ext uri="{FF2B5EF4-FFF2-40B4-BE49-F238E27FC236}">
                <a16:creationId xmlns:a16="http://schemas.microsoft.com/office/drawing/2014/main" id="{DE94157C-0B46-F629-E3DA-9BD682261EDF}"/>
              </a:ext>
            </a:extLst>
          </p:cNvPr>
          <p:cNvCxnSpPr/>
          <p:nvPr/>
        </p:nvCxnSpPr>
        <p:spPr>
          <a:xfrm>
            <a:off x="8444202" y="1661967"/>
            <a:ext cx="9423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863801F-4E7D-A3FE-3FD3-17E4FF765D68}"/>
              </a:ext>
            </a:extLst>
          </p:cNvPr>
          <p:cNvCxnSpPr/>
          <p:nvPr/>
        </p:nvCxnSpPr>
        <p:spPr>
          <a:xfrm>
            <a:off x="8584163" y="3379907"/>
            <a:ext cx="96305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B92A41A-5412-3EA4-2450-521093AFA6E8}"/>
              </a:ext>
            </a:extLst>
          </p:cNvPr>
          <p:cNvCxnSpPr/>
          <p:nvPr/>
        </p:nvCxnSpPr>
        <p:spPr>
          <a:xfrm>
            <a:off x="8574833" y="5196033"/>
            <a:ext cx="97238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B8BD968-3662-8F0F-DA0F-D336E549B0DA}"/>
              </a:ext>
            </a:extLst>
          </p:cNvPr>
          <p:cNvSpPr txBox="1"/>
          <p:nvPr/>
        </p:nvSpPr>
        <p:spPr>
          <a:xfrm>
            <a:off x="4478695" y="5758934"/>
            <a:ext cx="1719943" cy="369332"/>
          </a:xfrm>
          <a:prstGeom prst="rect">
            <a:avLst/>
          </a:prstGeom>
          <a:noFill/>
        </p:spPr>
        <p:txBody>
          <a:bodyPr wrap="square">
            <a:spAutoFit/>
          </a:bodyPr>
          <a:lstStyle/>
          <a:p>
            <a:r>
              <a:rPr lang="en-IN" dirty="0"/>
              <a:t>Data </a:t>
            </a:r>
            <a:r>
              <a:rPr lang="en-IN" dirty="0" err="1"/>
              <a:t>Catalog</a:t>
            </a:r>
            <a:endParaRPr lang="en-IN" dirty="0"/>
          </a:p>
        </p:txBody>
      </p:sp>
      <p:sp>
        <p:nvSpPr>
          <p:cNvPr id="42" name="TextBox 41">
            <a:extLst>
              <a:ext uri="{FF2B5EF4-FFF2-40B4-BE49-F238E27FC236}">
                <a16:creationId xmlns:a16="http://schemas.microsoft.com/office/drawing/2014/main" id="{A76926C3-0436-892B-2AED-30253C8CF6C3}"/>
              </a:ext>
            </a:extLst>
          </p:cNvPr>
          <p:cNvSpPr txBox="1"/>
          <p:nvPr/>
        </p:nvSpPr>
        <p:spPr>
          <a:xfrm>
            <a:off x="1561603" y="4513987"/>
            <a:ext cx="1719943" cy="369332"/>
          </a:xfrm>
          <a:prstGeom prst="rect">
            <a:avLst/>
          </a:prstGeom>
          <a:noFill/>
        </p:spPr>
        <p:txBody>
          <a:bodyPr wrap="square">
            <a:spAutoFit/>
          </a:bodyPr>
          <a:lstStyle/>
          <a:p>
            <a:r>
              <a:rPr lang="en-IN" dirty="0"/>
              <a:t>Data Engineer</a:t>
            </a:r>
          </a:p>
        </p:txBody>
      </p:sp>
      <p:sp>
        <p:nvSpPr>
          <p:cNvPr id="43" name="TextBox 42">
            <a:extLst>
              <a:ext uri="{FF2B5EF4-FFF2-40B4-BE49-F238E27FC236}">
                <a16:creationId xmlns:a16="http://schemas.microsoft.com/office/drawing/2014/main" id="{3CAB6234-933D-8A51-1C6D-3AA372AFAB44}"/>
              </a:ext>
            </a:extLst>
          </p:cNvPr>
          <p:cNvSpPr txBox="1"/>
          <p:nvPr/>
        </p:nvSpPr>
        <p:spPr>
          <a:xfrm>
            <a:off x="7131697" y="5763801"/>
            <a:ext cx="1719943" cy="369332"/>
          </a:xfrm>
          <a:prstGeom prst="rect">
            <a:avLst/>
          </a:prstGeom>
          <a:noFill/>
        </p:spPr>
        <p:txBody>
          <a:bodyPr wrap="square">
            <a:spAutoFit/>
          </a:bodyPr>
          <a:lstStyle/>
          <a:p>
            <a:r>
              <a:rPr lang="en-IN" dirty="0"/>
              <a:t>Data Analysts</a:t>
            </a:r>
          </a:p>
        </p:txBody>
      </p:sp>
    </p:spTree>
    <p:extLst>
      <p:ext uri="{BB962C8B-B14F-4D97-AF65-F5344CB8AC3E}">
        <p14:creationId xmlns:p14="http://schemas.microsoft.com/office/powerpoint/2010/main" val="1111507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6296E-9030-2773-5A45-9E06A8AF7BE6}"/>
              </a:ext>
            </a:extLst>
          </p:cNvPr>
          <p:cNvSpPr>
            <a:spLocks noGrp="1"/>
          </p:cNvSpPr>
          <p:nvPr>
            <p:ph type="title"/>
          </p:nvPr>
        </p:nvSpPr>
        <p:spPr/>
        <p:txBody>
          <a:bodyPr>
            <a:normAutofit/>
          </a:bodyPr>
          <a:lstStyle/>
          <a:p>
            <a:pPr algn="ctr"/>
            <a:r>
              <a:rPr lang="en-US" sz="3600" dirty="0"/>
              <a:t>SQL Project</a:t>
            </a:r>
          </a:p>
        </p:txBody>
      </p:sp>
      <p:pic>
        <p:nvPicPr>
          <p:cNvPr id="4" name="Graphic 3" descr="Database with solid fill">
            <a:extLst>
              <a:ext uri="{FF2B5EF4-FFF2-40B4-BE49-F238E27FC236}">
                <a16:creationId xmlns:a16="http://schemas.microsoft.com/office/drawing/2014/main" id="{E092EFFF-C95E-023A-C74E-517583A52C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33800" y="805543"/>
            <a:ext cx="914400" cy="751115"/>
          </a:xfrm>
          <a:prstGeom prst="rect">
            <a:avLst/>
          </a:prstGeom>
        </p:spPr>
      </p:pic>
      <p:sp>
        <p:nvSpPr>
          <p:cNvPr id="5" name="Rectangle 4">
            <a:extLst>
              <a:ext uri="{FF2B5EF4-FFF2-40B4-BE49-F238E27FC236}">
                <a16:creationId xmlns:a16="http://schemas.microsoft.com/office/drawing/2014/main" id="{0AD94E89-F22E-E2B0-E026-25FD7E61B02B}"/>
              </a:ext>
            </a:extLst>
          </p:cNvPr>
          <p:cNvSpPr/>
          <p:nvPr/>
        </p:nvSpPr>
        <p:spPr>
          <a:xfrm>
            <a:off x="849086" y="1948543"/>
            <a:ext cx="2884714" cy="1317171"/>
          </a:xfrm>
          <a:prstGeom prst="rect">
            <a:avLst/>
          </a:prstGeom>
          <a:ln w="12700" cap="flat" cmpd="sng" algn="ctr">
            <a:solidFill>
              <a:schemeClr val="accent5">
                <a:lumMod val="75000"/>
              </a:schemeClr>
            </a:solidFill>
            <a:prstDash val="solid"/>
            <a:miter lim="800000"/>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r"/>
            <a:r>
              <a:rPr lang="en-US" b="1" dirty="0"/>
              <a:t>Data </a:t>
            </a:r>
            <a:r>
              <a:rPr lang="en-US" b="1" dirty="0">
                <a:solidFill>
                  <a:srgbClr val="000000"/>
                </a:solidFill>
              </a:rPr>
              <a:t>Warehouse</a:t>
            </a:r>
            <a:endParaRPr lang="en-US">
              <a:solidFill>
                <a:srgbClr val="000000"/>
              </a:solidFill>
            </a:endParaRPr>
          </a:p>
        </p:txBody>
      </p:sp>
      <p:sp>
        <p:nvSpPr>
          <p:cNvPr id="7" name="Rectangle 6">
            <a:extLst>
              <a:ext uri="{FF2B5EF4-FFF2-40B4-BE49-F238E27FC236}">
                <a16:creationId xmlns:a16="http://schemas.microsoft.com/office/drawing/2014/main" id="{4C4381EA-BA5E-84F4-AB2D-42B3329C7AD5}"/>
              </a:ext>
            </a:extLst>
          </p:cNvPr>
          <p:cNvSpPr/>
          <p:nvPr/>
        </p:nvSpPr>
        <p:spPr>
          <a:xfrm>
            <a:off x="4659085" y="1948542"/>
            <a:ext cx="2884714" cy="1317171"/>
          </a:xfrm>
          <a:prstGeom prst="rect">
            <a:avLst/>
          </a:prstGeom>
          <a:noFill/>
          <a:ln w="12700" cap="flat" cmpd="sng" algn="ctr">
            <a:solidFill>
              <a:schemeClr val="accent5">
                <a:lumMod val="75000"/>
              </a:schemeClr>
            </a:solidFill>
            <a:prstDash val="solid"/>
            <a:miter lim="800000"/>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r"/>
            <a:r>
              <a:rPr lang="en-US" b="1" dirty="0"/>
              <a:t>  Exploratory Data Analysis (EDA)</a:t>
            </a:r>
            <a:endParaRPr lang="en-US" dirty="0"/>
          </a:p>
        </p:txBody>
      </p:sp>
      <p:sp>
        <p:nvSpPr>
          <p:cNvPr id="8" name="Rectangle 7">
            <a:extLst>
              <a:ext uri="{FF2B5EF4-FFF2-40B4-BE49-F238E27FC236}">
                <a16:creationId xmlns:a16="http://schemas.microsoft.com/office/drawing/2014/main" id="{569895DE-03F2-453C-C90D-C1E3F5CE6126}"/>
              </a:ext>
            </a:extLst>
          </p:cNvPr>
          <p:cNvSpPr/>
          <p:nvPr/>
        </p:nvSpPr>
        <p:spPr>
          <a:xfrm>
            <a:off x="8512628" y="1948542"/>
            <a:ext cx="2884714" cy="1317171"/>
          </a:xfrm>
          <a:prstGeom prst="rect">
            <a:avLst/>
          </a:prstGeom>
          <a:ln w="12700" cap="flat" cmpd="sng" algn="ctr">
            <a:solidFill>
              <a:schemeClr val="accent5">
                <a:lumMod val="75000"/>
              </a:schemeClr>
            </a:solidFill>
            <a:prstDash val="solid"/>
            <a:miter lim="800000"/>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r"/>
            <a:r>
              <a:rPr lang="en-US" b="1" dirty="0"/>
              <a:t>   Advanced Data Analytics</a:t>
            </a:r>
            <a:endParaRPr lang="en-US" dirty="0"/>
          </a:p>
        </p:txBody>
      </p:sp>
      <p:pic>
        <p:nvPicPr>
          <p:cNvPr id="9" name="Graphic 8" descr="House with solid fill">
            <a:extLst>
              <a:ext uri="{FF2B5EF4-FFF2-40B4-BE49-F238E27FC236}">
                <a16:creationId xmlns:a16="http://schemas.microsoft.com/office/drawing/2014/main" id="{E9A645B0-29D2-735C-F07C-52F5B9494A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0601" y="2046514"/>
            <a:ext cx="914400" cy="914400"/>
          </a:xfrm>
          <a:prstGeom prst="rect">
            <a:avLst/>
          </a:prstGeom>
        </p:spPr>
      </p:pic>
      <p:pic>
        <p:nvPicPr>
          <p:cNvPr id="10" name="Graphic 9" descr="Research with solid fill">
            <a:extLst>
              <a:ext uri="{FF2B5EF4-FFF2-40B4-BE49-F238E27FC236}">
                <a16:creationId xmlns:a16="http://schemas.microsoft.com/office/drawing/2014/main" id="{F71E64AF-5464-5FED-BAFA-78018D91518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89714" y="2144486"/>
            <a:ext cx="914400" cy="914400"/>
          </a:xfrm>
          <a:prstGeom prst="rect">
            <a:avLst/>
          </a:prstGeom>
        </p:spPr>
      </p:pic>
      <p:pic>
        <p:nvPicPr>
          <p:cNvPr id="11" name="Graphic 10" descr="Bar chart with solid fill">
            <a:extLst>
              <a:ext uri="{FF2B5EF4-FFF2-40B4-BE49-F238E27FC236}">
                <a16:creationId xmlns:a16="http://schemas.microsoft.com/office/drawing/2014/main" id="{1C1781BA-C431-ED87-A4AE-0C87B5A50BE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19457" y="2144486"/>
            <a:ext cx="914400" cy="914400"/>
          </a:xfrm>
          <a:prstGeom prst="rect">
            <a:avLst/>
          </a:prstGeom>
        </p:spPr>
      </p:pic>
      <p:cxnSp>
        <p:nvCxnSpPr>
          <p:cNvPr id="6" name="Straight Arrow Connector 5">
            <a:extLst>
              <a:ext uri="{FF2B5EF4-FFF2-40B4-BE49-F238E27FC236}">
                <a16:creationId xmlns:a16="http://schemas.microsoft.com/office/drawing/2014/main" id="{F7516E63-E65F-5013-8933-5A1C1AAE4607}"/>
              </a:ext>
            </a:extLst>
          </p:cNvPr>
          <p:cNvCxnSpPr/>
          <p:nvPr/>
        </p:nvCxnSpPr>
        <p:spPr>
          <a:xfrm flipV="1">
            <a:off x="2528057" y="1634217"/>
            <a:ext cx="7530494" cy="16934"/>
          </a:xfrm>
          <a:prstGeom prst="straightConnector1">
            <a:avLst/>
          </a:prstGeom>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596998CC-70C3-6742-BAE9-55CD83522619}"/>
              </a:ext>
            </a:extLst>
          </p:cNvPr>
          <p:cNvCxnSpPr/>
          <p:nvPr/>
        </p:nvCxnSpPr>
        <p:spPr>
          <a:xfrm>
            <a:off x="2537884" y="1648884"/>
            <a:ext cx="7257" cy="24916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2EC77D63-5BC9-31B6-2BAB-F6E618EBF7E1}"/>
              </a:ext>
            </a:extLst>
          </p:cNvPr>
          <p:cNvCxnSpPr>
            <a:cxnSpLocks/>
          </p:cNvCxnSpPr>
          <p:nvPr/>
        </p:nvCxnSpPr>
        <p:spPr>
          <a:xfrm>
            <a:off x="10061120" y="1636790"/>
            <a:ext cx="7257" cy="24916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30589056-9DC0-5117-3ED6-DA464D9F1647}"/>
              </a:ext>
            </a:extLst>
          </p:cNvPr>
          <p:cNvCxnSpPr>
            <a:cxnSpLocks/>
          </p:cNvCxnSpPr>
          <p:nvPr/>
        </p:nvCxnSpPr>
        <p:spPr>
          <a:xfrm>
            <a:off x="5985024" y="1648884"/>
            <a:ext cx="7257" cy="24916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3A345488-D658-F3EF-CCB8-503D1CA0CD73}"/>
              </a:ext>
            </a:extLst>
          </p:cNvPr>
          <p:cNvSpPr txBox="1"/>
          <p:nvPr/>
        </p:nvSpPr>
        <p:spPr>
          <a:xfrm>
            <a:off x="849471" y="3424018"/>
            <a:ext cx="2888343" cy="23698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Organize, Structure, Prepare</a:t>
            </a:r>
          </a:p>
          <a:p>
            <a:pPr marL="285750" indent="-285750">
              <a:buFont typeface="Arial"/>
              <a:buChar char="•"/>
            </a:pPr>
            <a:r>
              <a:rPr lang="en-US" sz="1600" dirty="0"/>
              <a:t>ETL/ELT Processing</a:t>
            </a:r>
          </a:p>
          <a:p>
            <a:pPr marL="285750" indent="-285750">
              <a:buFont typeface="Arial"/>
              <a:buChar char="•"/>
            </a:pPr>
            <a:r>
              <a:rPr lang="en-US" sz="1600" dirty="0"/>
              <a:t>Data Architecture</a:t>
            </a:r>
          </a:p>
          <a:p>
            <a:pPr marL="285750" indent="-285750">
              <a:buFont typeface="Arial"/>
              <a:buChar char="•"/>
            </a:pPr>
            <a:r>
              <a:rPr lang="en-US" sz="1600" dirty="0"/>
              <a:t>Data Integration</a:t>
            </a:r>
          </a:p>
          <a:p>
            <a:pPr marL="285750" indent="-285750">
              <a:buFont typeface="Arial"/>
              <a:buChar char="•"/>
            </a:pPr>
            <a:r>
              <a:rPr lang="en-US" sz="1600" dirty="0"/>
              <a:t>Data Cleaning</a:t>
            </a:r>
          </a:p>
          <a:p>
            <a:pPr marL="285750" indent="-285750">
              <a:buFont typeface="Arial"/>
              <a:buChar char="•"/>
            </a:pPr>
            <a:r>
              <a:rPr lang="en-US" sz="1600" dirty="0"/>
              <a:t>Data Load</a:t>
            </a:r>
          </a:p>
          <a:p>
            <a:pPr marL="285750" indent="-285750">
              <a:buFont typeface="Arial"/>
              <a:buChar char="•"/>
            </a:pPr>
            <a:r>
              <a:rPr lang="en-US" sz="1600" dirty="0"/>
              <a:t>Data Modeling</a:t>
            </a:r>
          </a:p>
          <a:p>
            <a:pPr marL="285750" indent="-285750">
              <a:buFont typeface="Arial"/>
              <a:buChar char="•"/>
            </a:pPr>
            <a:r>
              <a:rPr lang="en-US" sz="1600" dirty="0"/>
              <a:t>Stored Procedures</a:t>
            </a:r>
          </a:p>
        </p:txBody>
      </p:sp>
      <p:sp>
        <p:nvSpPr>
          <p:cNvPr id="19" name="TextBox 18">
            <a:extLst>
              <a:ext uri="{FF2B5EF4-FFF2-40B4-BE49-F238E27FC236}">
                <a16:creationId xmlns:a16="http://schemas.microsoft.com/office/drawing/2014/main" id="{995E6E84-E81D-19F2-E3C5-FB1ECA0D72A9}"/>
              </a:ext>
            </a:extLst>
          </p:cNvPr>
          <p:cNvSpPr txBox="1"/>
          <p:nvPr/>
        </p:nvSpPr>
        <p:spPr>
          <a:xfrm>
            <a:off x="4659470" y="3424017"/>
            <a:ext cx="2888343"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Understand Data</a:t>
            </a:r>
          </a:p>
          <a:p>
            <a:pPr marL="285750" indent="-285750">
              <a:buFont typeface="Arial"/>
              <a:buChar char="•"/>
            </a:pPr>
            <a:r>
              <a:rPr lang="en-US" sz="1600" dirty="0"/>
              <a:t>Basic Queries</a:t>
            </a:r>
          </a:p>
          <a:p>
            <a:pPr marL="285750" indent="-285750">
              <a:buFont typeface="Arial"/>
              <a:buChar char="•"/>
            </a:pPr>
            <a:r>
              <a:rPr lang="en-US" sz="1600" dirty="0"/>
              <a:t>Data Profiting</a:t>
            </a:r>
          </a:p>
          <a:p>
            <a:pPr marL="285750" indent="-285750">
              <a:buFont typeface="Arial"/>
              <a:buChar char="•"/>
            </a:pPr>
            <a:r>
              <a:rPr lang="en-US" sz="1600" dirty="0"/>
              <a:t>Simple Aggregation</a:t>
            </a:r>
          </a:p>
          <a:p>
            <a:pPr marL="285750" indent="-285750">
              <a:buFont typeface="Arial"/>
              <a:buChar char="•"/>
            </a:pPr>
            <a:r>
              <a:rPr lang="en-US" sz="1600" dirty="0"/>
              <a:t>Subquery</a:t>
            </a:r>
          </a:p>
          <a:p>
            <a:pPr marL="285750" indent="-285750">
              <a:buFont typeface="Arial"/>
              <a:buChar char="•"/>
            </a:pPr>
            <a:r>
              <a:rPr lang="en-US" sz="1600" dirty="0"/>
              <a:t>Views</a:t>
            </a:r>
          </a:p>
        </p:txBody>
      </p:sp>
      <p:sp>
        <p:nvSpPr>
          <p:cNvPr id="20" name="TextBox 19">
            <a:extLst>
              <a:ext uri="{FF2B5EF4-FFF2-40B4-BE49-F238E27FC236}">
                <a16:creationId xmlns:a16="http://schemas.microsoft.com/office/drawing/2014/main" id="{822EED96-9D01-31C0-D2B5-1C49B921B46C}"/>
              </a:ext>
            </a:extLst>
          </p:cNvPr>
          <p:cNvSpPr txBox="1"/>
          <p:nvPr/>
        </p:nvSpPr>
        <p:spPr>
          <a:xfrm>
            <a:off x="8517850" y="3424016"/>
            <a:ext cx="2888343" cy="18774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Answer Business Questions</a:t>
            </a:r>
          </a:p>
          <a:p>
            <a:pPr marL="285750" indent="-285750">
              <a:buFont typeface="Arial"/>
              <a:buChar char="•"/>
            </a:pPr>
            <a:r>
              <a:rPr lang="en-US" sz="1600" dirty="0"/>
              <a:t>Complex Queries</a:t>
            </a:r>
          </a:p>
          <a:p>
            <a:pPr marL="285750" indent="-285750">
              <a:buFont typeface="Arial"/>
              <a:buChar char="•"/>
            </a:pPr>
            <a:r>
              <a:rPr lang="en-US" sz="1600" dirty="0"/>
              <a:t>Windows Functions</a:t>
            </a:r>
          </a:p>
          <a:p>
            <a:pPr marL="285750" indent="-285750">
              <a:buFont typeface="Arial"/>
              <a:buChar char="•"/>
            </a:pPr>
            <a:r>
              <a:rPr lang="en-US" sz="1600" dirty="0"/>
              <a:t>CTE</a:t>
            </a:r>
          </a:p>
          <a:p>
            <a:pPr marL="285750" indent="-285750">
              <a:buFont typeface="Arial"/>
              <a:buChar char="•"/>
            </a:pPr>
            <a:r>
              <a:rPr lang="en-US" sz="1600" dirty="0"/>
              <a:t>Subqueries</a:t>
            </a:r>
          </a:p>
          <a:p>
            <a:pPr marL="285750" indent="-285750">
              <a:buFont typeface="Arial"/>
              <a:buChar char="•"/>
            </a:pPr>
            <a:r>
              <a:rPr lang="en-US" sz="1600" dirty="0"/>
              <a:t>Reports</a:t>
            </a:r>
          </a:p>
        </p:txBody>
      </p:sp>
    </p:spTree>
    <p:extLst>
      <p:ext uri="{BB962C8B-B14F-4D97-AF65-F5344CB8AC3E}">
        <p14:creationId xmlns:p14="http://schemas.microsoft.com/office/powerpoint/2010/main" val="21394431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EEFD34F-6E06-FF3A-77ED-D9ECB3C7AB53}"/>
              </a:ext>
            </a:extLst>
          </p:cNvPr>
          <p:cNvSpPr txBox="1"/>
          <p:nvPr/>
        </p:nvSpPr>
        <p:spPr>
          <a:xfrm>
            <a:off x="109635" y="71926"/>
            <a:ext cx="6097554" cy="461665"/>
          </a:xfrm>
          <a:prstGeom prst="rect">
            <a:avLst/>
          </a:prstGeom>
          <a:noFill/>
        </p:spPr>
        <p:txBody>
          <a:bodyPr wrap="square">
            <a:spAutoFit/>
          </a:bodyPr>
          <a:lstStyle/>
          <a:p>
            <a:pPr algn="l"/>
            <a:r>
              <a:rPr lang="en-IN" sz="2400" b="1" i="0" dirty="0">
                <a:effectLst/>
                <a:latin typeface="Aptos" panose="020B0004020202020204" pitchFamily="34" charset="0"/>
              </a:rPr>
              <a:t>Data </a:t>
            </a:r>
            <a:r>
              <a:rPr lang="en-IN" sz="2400" b="1" i="0" dirty="0" err="1">
                <a:effectLst/>
                <a:latin typeface="Aptos" panose="020B0004020202020204" pitchFamily="34" charset="0"/>
              </a:rPr>
              <a:t>Catalog</a:t>
            </a:r>
            <a:r>
              <a:rPr lang="en-IN" sz="2400" b="1" i="0" dirty="0">
                <a:effectLst/>
                <a:latin typeface="Aptos" panose="020B0004020202020204" pitchFamily="34" charset="0"/>
              </a:rPr>
              <a:t> for Gold Layer</a:t>
            </a:r>
          </a:p>
        </p:txBody>
      </p:sp>
      <p:sp>
        <p:nvSpPr>
          <p:cNvPr id="13" name="TextBox 12">
            <a:extLst>
              <a:ext uri="{FF2B5EF4-FFF2-40B4-BE49-F238E27FC236}">
                <a16:creationId xmlns:a16="http://schemas.microsoft.com/office/drawing/2014/main" id="{5C553751-397A-A2A5-8A89-5EF68C201C57}"/>
              </a:ext>
            </a:extLst>
          </p:cNvPr>
          <p:cNvSpPr txBox="1"/>
          <p:nvPr/>
        </p:nvSpPr>
        <p:spPr>
          <a:xfrm>
            <a:off x="109635" y="441258"/>
            <a:ext cx="11972730" cy="1477328"/>
          </a:xfrm>
          <a:prstGeom prst="rect">
            <a:avLst/>
          </a:prstGeom>
          <a:noFill/>
        </p:spPr>
        <p:txBody>
          <a:bodyPr wrap="square">
            <a:spAutoFit/>
          </a:bodyPr>
          <a:lstStyle/>
          <a:p>
            <a:pPr algn="l"/>
            <a:r>
              <a:rPr lang="en-US" b="1" i="0" dirty="0">
                <a:effectLst/>
                <a:latin typeface="-apple-system"/>
              </a:rPr>
              <a:t>Overview</a:t>
            </a:r>
          </a:p>
          <a:p>
            <a:pPr algn="l"/>
            <a:r>
              <a:rPr lang="en-US" b="0" i="0" dirty="0">
                <a:effectLst/>
                <a:latin typeface="-apple-system"/>
              </a:rPr>
              <a:t>The Gold Layer is the business-level data representation, structured to support analytical and reporting use cases. It consists of </a:t>
            </a:r>
            <a:r>
              <a:rPr lang="en-US" b="1" i="0" dirty="0">
                <a:effectLst/>
                <a:latin typeface="-apple-system"/>
              </a:rPr>
              <a:t>dimension tables</a:t>
            </a:r>
            <a:r>
              <a:rPr lang="en-US" b="0" i="0" dirty="0">
                <a:effectLst/>
                <a:latin typeface="-apple-system"/>
              </a:rPr>
              <a:t> and </a:t>
            </a:r>
            <a:r>
              <a:rPr lang="en-US" b="1" i="0" dirty="0">
                <a:effectLst/>
                <a:latin typeface="-apple-system"/>
              </a:rPr>
              <a:t>fact tables</a:t>
            </a:r>
            <a:r>
              <a:rPr lang="en-US" b="0" i="0" dirty="0">
                <a:effectLst/>
                <a:latin typeface="-apple-system"/>
              </a:rPr>
              <a:t> for specific business metrics.</a:t>
            </a:r>
          </a:p>
          <a:p>
            <a:br>
              <a:rPr lang="en-US" dirty="0"/>
            </a:br>
            <a:endParaRPr lang="en-IN" dirty="0"/>
          </a:p>
        </p:txBody>
      </p:sp>
      <p:sp>
        <p:nvSpPr>
          <p:cNvPr id="15" name="TextBox 14">
            <a:extLst>
              <a:ext uri="{FF2B5EF4-FFF2-40B4-BE49-F238E27FC236}">
                <a16:creationId xmlns:a16="http://schemas.microsoft.com/office/drawing/2014/main" id="{CD69C4ED-1D55-6727-C8B1-C7492CA1FC45}"/>
              </a:ext>
            </a:extLst>
          </p:cNvPr>
          <p:cNvSpPr txBox="1"/>
          <p:nvPr/>
        </p:nvSpPr>
        <p:spPr>
          <a:xfrm>
            <a:off x="109634" y="1364588"/>
            <a:ext cx="11562961" cy="369332"/>
          </a:xfrm>
          <a:prstGeom prst="rect">
            <a:avLst/>
          </a:prstGeom>
          <a:noFill/>
        </p:spPr>
        <p:txBody>
          <a:bodyPr wrap="square">
            <a:spAutoFit/>
          </a:bodyPr>
          <a:lstStyle/>
          <a:p>
            <a:pPr algn="l"/>
            <a:r>
              <a:rPr lang="en-US" b="1" i="0" dirty="0">
                <a:effectLst/>
                <a:latin typeface="-apple-system"/>
              </a:rPr>
              <a:t>1. </a:t>
            </a:r>
            <a:r>
              <a:rPr lang="en-US" b="1" i="0" dirty="0" err="1">
                <a:effectLst/>
                <a:latin typeface="-apple-system"/>
              </a:rPr>
              <a:t>gold.dim_customers</a:t>
            </a:r>
            <a:r>
              <a:rPr lang="en-US" b="1" dirty="0">
                <a:latin typeface="-apple-system"/>
              </a:rPr>
              <a:t>- </a:t>
            </a:r>
            <a:r>
              <a:rPr lang="en-US" b="0" i="0" dirty="0">
                <a:effectLst/>
                <a:latin typeface="-apple-system"/>
              </a:rPr>
              <a:t>Stores customer details enriched with demographic and geographic data.</a:t>
            </a:r>
          </a:p>
        </p:txBody>
      </p:sp>
      <p:graphicFrame>
        <p:nvGraphicFramePr>
          <p:cNvPr id="17" name="Table 16">
            <a:extLst>
              <a:ext uri="{FF2B5EF4-FFF2-40B4-BE49-F238E27FC236}">
                <a16:creationId xmlns:a16="http://schemas.microsoft.com/office/drawing/2014/main" id="{2C710340-1545-ADDA-C019-85E07536DFCE}"/>
              </a:ext>
            </a:extLst>
          </p:cNvPr>
          <p:cNvGraphicFramePr>
            <a:graphicFrameLocks noGrp="1"/>
          </p:cNvGraphicFramePr>
          <p:nvPr>
            <p:extLst>
              <p:ext uri="{D42A27DB-BD31-4B8C-83A1-F6EECF244321}">
                <p14:modId xmlns:p14="http://schemas.microsoft.com/office/powerpoint/2010/main" val="1514785714"/>
              </p:ext>
            </p:extLst>
          </p:nvPr>
        </p:nvGraphicFramePr>
        <p:xfrm>
          <a:off x="305653" y="1797573"/>
          <a:ext cx="11562960" cy="2004060"/>
        </p:xfrm>
        <a:graphic>
          <a:graphicData uri="http://schemas.openxmlformats.org/drawingml/2006/table">
            <a:tbl>
              <a:tblPr>
                <a:tableStyleId>{8A107856-5554-42FB-B03E-39F5DBC370BA}</a:tableStyleId>
              </a:tblPr>
              <a:tblGrid>
                <a:gridCol w="1787002">
                  <a:extLst>
                    <a:ext uri="{9D8B030D-6E8A-4147-A177-3AD203B41FA5}">
                      <a16:colId xmlns:a16="http://schemas.microsoft.com/office/drawing/2014/main" val="2919457069"/>
                    </a:ext>
                  </a:extLst>
                </a:gridCol>
                <a:gridCol w="1808027">
                  <a:extLst>
                    <a:ext uri="{9D8B030D-6E8A-4147-A177-3AD203B41FA5}">
                      <a16:colId xmlns:a16="http://schemas.microsoft.com/office/drawing/2014/main" val="363776142"/>
                    </a:ext>
                  </a:extLst>
                </a:gridCol>
                <a:gridCol w="7967931">
                  <a:extLst>
                    <a:ext uri="{9D8B030D-6E8A-4147-A177-3AD203B41FA5}">
                      <a16:colId xmlns:a16="http://schemas.microsoft.com/office/drawing/2014/main" val="3261605245"/>
                    </a:ext>
                  </a:extLst>
                </a:gridCol>
              </a:tblGrid>
              <a:tr h="0">
                <a:tc>
                  <a:txBody>
                    <a:bodyPr/>
                    <a:lstStyle/>
                    <a:p>
                      <a:pPr algn="l" fontAlgn="b"/>
                      <a:r>
                        <a:rPr lang="en-IN" sz="1100" b="1" u="none" strike="noStrike" dirty="0">
                          <a:effectLst/>
                        </a:rPr>
                        <a:t>Column Name</a:t>
                      </a:r>
                      <a:endParaRPr lang="en-IN" sz="1100" b="1" i="0" u="none" strike="noStrike" dirty="0">
                        <a:solidFill>
                          <a:srgbClr val="FFFFFF"/>
                        </a:solidFill>
                        <a:effectLst/>
                        <a:latin typeface="Aptos Narrow" panose="020B0004020202020204" pitchFamily="34" charset="0"/>
                      </a:endParaRPr>
                    </a:p>
                  </a:txBody>
                  <a:tcPr marL="7620" marR="7620" marT="7620" marB="0" anchor="b">
                    <a:solidFill>
                      <a:schemeClr val="accent2">
                        <a:lumMod val="60000"/>
                        <a:lumOff val="40000"/>
                      </a:schemeClr>
                    </a:solidFill>
                  </a:tcPr>
                </a:tc>
                <a:tc>
                  <a:txBody>
                    <a:bodyPr/>
                    <a:lstStyle/>
                    <a:p>
                      <a:pPr algn="l" fontAlgn="b"/>
                      <a:r>
                        <a:rPr lang="en-IN" sz="1100" b="1" u="none" strike="noStrike" dirty="0">
                          <a:effectLst/>
                        </a:rPr>
                        <a:t>Data Type</a:t>
                      </a:r>
                      <a:endParaRPr lang="en-IN" sz="1100" b="1" i="0" u="none" strike="noStrike" dirty="0">
                        <a:solidFill>
                          <a:srgbClr val="FFFFFF"/>
                        </a:solidFill>
                        <a:effectLst/>
                        <a:latin typeface="Aptos Narrow" panose="020B0004020202020204" pitchFamily="34" charset="0"/>
                      </a:endParaRPr>
                    </a:p>
                  </a:txBody>
                  <a:tcPr marL="7620" marR="7620" marT="7620" marB="0" anchor="b">
                    <a:solidFill>
                      <a:schemeClr val="accent2">
                        <a:lumMod val="60000"/>
                        <a:lumOff val="40000"/>
                      </a:schemeClr>
                    </a:solidFill>
                  </a:tcPr>
                </a:tc>
                <a:tc>
                  <a:txBody>
                    <a:bodyPr/>
                    <a:lstStyle/>
                    <a:p>
                      <a:pPr algn="l" fontAlgn="b"/>
                      <a:r>
                        <a:rPr lang="en-IN" sz="1100" b="1" u="none" strike="noStrike" dirty="0">
                          <a:effectLst/>
                        </a:rPr>
                        <a:t>Description</a:t>
                      </a:r>
                      <a:endParaRPr lang="en-IN" sz="1100" b="1" i="0" u="none" strike="noStrike" dirty="0">
                        <a:solidFill>
                          <a:srgbClr val="FFFFFF"/>
                        </a:solidFill>
                        <a:effectLst/>
                        <a:latin typeface="Aptos Narrow" panose="020B0004020202020204" pitchFamily="34" charset="0"/>
                      </a:endParaRPr>
                    </a:p>
                  </a:txBody>
                  <a:tcPr marL="7620" marR="7620" marT="7620" marB="0" anchor="b">
                    <a:solidFill>
                      <a:schemeClr val="accent2">
                        <a:lumMod val="60000"/>
                        <a:lumOff val="40000"/>
                      </a:schemeClr>
                    </a:solidFill>
                  </a:tcPr>
                </a:tc>
                <a:extLst>
                  <a:ext uri="{0D108BD9-81ED-4DB2-BD59-A6C34878D82A}">
                    <a16:rowId xmlns:a16="http://schemas.microsoft.com/office/drawing/2014/main" val="640431069"/>
                  </a:ext>
                </a:extLst>
              </a:tr>
              <a:tr h="182880">
                <a:tc>
                  <a:txBody>
                    <a:bodyPr/>
                    <a:lstStyle/>
                    <a:p>
                      <a:pPr algn="l" fontAlgn="b"/>
                      <a:r>
                        <a:rPr lang="en-IN" sz="1100" u="none" strike="noStrike">
                          <a:effectLst/>
                        </a:rPr>
                        <a:t>customer_key</a:t>
                      </a:r>
                      <a:endParaRPr lang="en-IN"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IN" sz="1100" u="none" strike="noStrike">
                          <a:effectLst/>
                        </a:rPr>
                        <a:t>INT</a:t>
                      </a:r>
                      <a:endParaRPr lang="en-IN"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US" sz="1100" u="none" strike="noStrike">
                          <a:effectLst/>
                        </a:rPr>
                        <a:t>Surrogate key uniquely identifying each customer record in the dimension table.</a:t>
                      </a:r>
                      <a:endParaRPr lang="en-US"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1841522218"/>
                  </a:ext>
                </a:extLst>
              </a:tr>
              <a:tr h="182880">
                <a:tc>
                  <a:txBody>
                    <a:bodyPr/>
                    <a:lstStyle/>
                    <a:p>
                      <a:pPr algn="l" fontAlgn="b"/>
                      <a:r>
                        <a:rPr lang="en-IN" sz="1100" u="none" strike="noStrike">
                          <a:effectLst/>
                        </a:rPr>
                        <a:t>customer_id</a:t>
                      </a:r>
                      <a:endParaRPr lang="en-IN"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IN" sz="1100" u="none" strike="noStrike">
                          <a:effectLst/>
                        </a:rPr>
                        <a:t>INT</a:t>
                      </a:r>
                      <a:endParaRPr lang="en-IN"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US" sz="1100" u="none" strike="noStrike">
                          <a:effectLst/>
                        </a:rPr>
                        <a:t>Unique numerical identifier assigned to each customer.</a:t>
                      </a:r>
                      <a:endParaRPr lang="en-US"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1914170301"/>
                  </a:ext>
                </a:extLst>
              </a:tr>
              <a:tr h="182880">
                <a:tc>
                  <a:txBody>
                    <a:bodyPr/>
                    <a:lstStyle/>
                    <a:p>
                      <a:pPr algn="l" fontAlgn="b"/>
                      <a:r>
                        <a:rPr lang="en-IN" sz="1100" u="none" strike="noStrike">
                          <a:effectLst/>
                        </a:rPr>
                        <a:t>customer_number</a:t>
                      </a:r>
                      <a:endParaRPr lang="en-IN"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IN" sz="1100" u="none" strike="noStrike">
                          <a:effectLst/>
                        </a:rPr>
                        <a:t>NVARCHAR(50)</a:t>
                      </a:r>
                      <a:endParaRPr lang="en-IN"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US" sz="1100" u="none" strike="noStrike">
                          <a:effectLst/>
                        </a:rPr>
                        <a:t>Alphanumeric identifier representing the customer, used for tracking and referencing.</a:t>
                      </a:r>
                      <a:endParaRPr lang="en-US"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3787908271"/>
                  </a:ext>
                </a:extLst>
              </a:tr>
              <a:tr h="182880">
                <a:tc>
                  <a:txBody>
                    <a:bodyPr/>
                    <a:lstStyle/>
                    <a:p>
                      <a:pPr algn="l" fontAlgn="b"/>
                      <a:r>
                        <a:rPr lang="en-IN" sz="1100" u="none" strike="noStrike">
                          <a:effectLst/>
                        </a:rPr>
                        <a:t>first_name</a:t>
                      </a:r>
                      <a:endParaRPr lang="en-IN"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IN" sz="1100" u="none" strike="noStrike">
                          <a:effectLst/>
                        </a:rPr>
                        <a:t>NVARCHAR(50)</a:t>
                      </a:r>
                      <a:endParaRPr lang="en-IN"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US" sz="1100" u="none" strike="noStrike">
                          <a:effectLst/>
                        </a:rPr>
                        <a:t>The customer's first name, as recorded in the system.</a:t>
                      </a:r>
                      <a:endParaRPr lang="en-US"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1683966976"/>
                  </a:ext>
                </a:extLst>
              </a:tr>
              <a:tr h="182880">
                <a:tc>
                  <a:txBody>
                    <a:bodyPr/>
                    <a:lstStyle/>
                    <a:p>
                      <a:pPr algn="l" fontAlgn="b"/>
                      <a:r>
                        <a:rPr lang="en-IN" sz="1100" u="none" strike="noStrike">
                          <a:effectLst/>
                        </a:rPr>
                        <a:t>last_name</a:t>
                      </a:r>
                      <a:endParaRPr lang="en-IN"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IN" sz="1100" u="none" strike="noStrike">
                          <a:effectLst/>
                        </a:rPr>
                        <a:t>NVARCHAR(50)</a:t>
                      </a:r>
                      <a:endParaRPr lang="en-IN"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US" sz="1100" u="none" strike="noStrike" dirty="0">
                          <a:effectLst/>
                        </a:rPr>
                        <a:t>The customer's last name or family name.</a:t>
                      </a:r>
                      <a:endParaRPr lang="en-US" sz="1100" b="0" i="0" u="none" strike="noStrike" dirty="0">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720675330"/>
                  </a:ext>
                </a:extLst>
              </a:tr>
              <a:tr h="182880">
                <a:tc>
                  <a:txBody>
                    <a:bodyPr/>
                    <a:lstStyle/>
                    <a:p>
                      <a:pPr algn="l" fontAlgn="b"/>
                      <a:r>
                        <a:rPr lang="en-IN" sz="1100" u="none" strike="noStrike">
                          <a:effectLst/>
                        </a:rPr>
                        <a:t>country</a:t>
                      </a:r>
                      <a:endParaRPr lang="en-IN"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IN" sz="1100" u="none" strike="noStrike">
                          <a:effectLst/>
                        </a:rPr>
                        <a:t>NVARCHAR(50)</a:t>
                      </a:r>
                      <a:endParaRPr lang="en-IN"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US" sz="1100" u="none" strike="noStrike">
                          <a:effectLst/>
                        </a:rPr>
                        <a:t>The country of residence for the customer (e.g., 'Australia').</a:t>
                      </a:r>
                      <a:endParaRPr lang="en-US"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45770150"/>
                  </a:ext>
                </a:extLst>
              </a:tr>
              <a:tr h="182880">
                <a:tc>
                  <a:txBody>
                    <a:bodyPr/>
                    <a:lstStyle/>
                    <a:p>
                      <a:pPr algn="l" fontAlgn="b"/>
                      <a:r>
                        <a:rPr lang="en-IN" sz="1100" u="none" strike="noStrike">
                          <a:effectLst/>
                        </a:rPr>
                        <a:t>marital_status</a:t>
                      </a:r>
                      <a:endParaRPr lang="en-IN"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IN" sz="1100" u="none" strike="noStrike">
                          <a:effectLst/>
                        </a:rPr>
                        <a:t>NVARCHAR(50)</a:t>
                      </a:r>
                      <a:endParaRPr lang="en-IN"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US" sz="1100" u="none" strike="noStrike" dirty="0">
                          <a:effectLst/>
                        </a:rPr>
                        <a:t>The marital status of the customer (e.g., 'Married', 'Single').</a:t>
                      </a:r>
                      <a:endParaRPr lang="en-US" sz="1100" b="0" i="0" u="none" strike="noStrike" dirty="0">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273105070"/>
                  </a:ext>
                </a:extLst>
              </a:tr>
              <a:tr h="182880">
                <a:tc>
                  <a:txBody>
                    <a:bodyPr/>
                    <a:lstStyle/>
                    <a:p>
                      <a:pPr algn="l" fontAlgn="b"/>
                      <a:r>
                        <a:rPr lang="en-IN" sz="1100" u="none" strike="noStrike" dirty="0">
                          <a:effectLst/>
                        </a:rPr>
                        <a:t>gender</a:t>
                      </a:r>
                      <a:endParaRPr lang="en-IN"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l" fontAlgn="b"/>
                      <a:r>
                        <a:rPr lang="en-IN" sz="1100" u="none" strike="noStrike">
                          <a:effectLst/>
                        </a:rPr>
                        <a:t>NVARCHAR(50)</a:t>
                      </a:r>
                      <a:endParaRPr lang="en-IN"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US" sz="1100" u="none" strike="noStrike">
                          <a:effectLst/>
                        </a:rPr>
                        <a:t>The gender of the customer (e.g., 'Male', 'Female', 'n/a').</a:t>
                      </a:r>
                      <a:endParaRPr lang="en-US"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159878111"/>
                  </a:ext>
                </a:extLst>
              </a:tr>
              <a:tr h="182880">
                <a:tc>
                  <a:txBody>
                    <a:bodyPr/>
                    <a:lstStyle/>
                    <a:p>
                      <a:pPr algn="l" fontAlgn="b"/>
                      <a:r>
                        <a:rPr lang="en-IN" sz="1100" u="none" strike="noStrike">
                          <a:effectLst/>
                        </a:rPr>
                        <a:t>birthdate</a:t>
                      </a:r>
                      <a:endParaRPr lang="en-IN"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IN" sz="1100" u="none" strike="noStrike">
                          <a:effectLst/>
                        </a:rPr>
                        <a:t>DATE</a:t>
                      </a:r>
                      <a:endParaRPr lang="en-IN"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US" sz="1100" u="none" strike="noStrike">
                          <a:effectLst/>
                        </a:rPr>
                        <a:t>The date of birth of the customer, formatted as YYYY-MM-DD (e.g., 1971-10-06).</a:t>
                      </a:r>
                      <a:endParaRPr lang="en-US"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696840818"/>
                  </a:ext>
                </a:extLst>
              </a:tr>
              <a:tr h="182880">
                <a:tc>
                  <a:txBody>
                    <a:bodyPr/>
                    <a:lstStyle/>
                    <a:p>
                      <a:pPr algn="l" fontAlgn="b"/>
                      <a:r>
                        <a:rPr lang="en-IN" sz="1100" u="none" strike="noStrike">
                          <a:effectLst/>
                        </a:rPr>
                        <a:t>create_date</a:t>
                      </a:r>
                      <a:endParaRPr lang="en-IN"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IN" sz="1100" u="none" strike="noStrike">
                          <a:effectLst/>
                        </a:rPr>
                        <a:t>DATE</a:t>
                      </a:r>
                      <a:endParaRPr lang="en-IN"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US" sz="1100" u="none" strike="noStrike" dirty="0">
                          <a:effectLst/>
                        </a:rPr>
                        <a:t>The date and time when the customer record was created in the system</a:t>
                      </a:r>
                      <a:endParaRPr lang="en-US" sz="1100" b="0" i="0" u="none" strike="noStrike" dirty="0">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4014617243"/>
                  </a:ext>
                </a:extLst>
              </a:tr>
            </a:tbl>
          </a:graphicData>
        </a:graphic>
      </p:graphicFrame>
      <p:graphicFrame>
        <p:nvGraphicFramePr>
          <p:cNvPr id="18" name="Object 17">
            <a:extLst>
              <a:ext uri="{FF2B5EF4-FFF2-40B4-BE49-F238E27FC236}">
                <a16:creationId xmlns:a16="http://schemas.microsoft.com/office/drawing/2014/main" id="{8E3E1135-E5FA-C3C1-88BD-64764CE309B7}"/>
              </a:ext>
            </a:extLst>
          </p:cNvPr>
          <p:cNvGraphicFramePr>
            <a:graphicFrameLocks noChangeAspect="1"/>
          </p:cNvGraphicFramePr>
          <p:nvPr>
            <p:extLst>
              <p:ext uri="{D42A27DB-BD31-4B8C-83A1-F6EECF244321}">
                <p14:modId xmlns:p14="http://schemas.microsoft.com/office/powerpoint/2010/main" val="900927180"/>
              </p:ext>
            </p:extLst>
          </p:nvPr>
        </p:nvGraphicFramePr>
        <p:xfrm>
          <a:off x="5481638" y="3241675"/>
          <a:ext cx="1227137" cy="373063"/>
        </p:xfrm>
        <a:graphic>
          <a:graphicData uri="http://schemas.openxmlformats.org/presentationml/2006/ole">
            <mc:AlternateContent xmlns:mc="http://schemas.openxmlformats.org/markup-compatibility/2006">
              <mc:Choice xmlns:v="urn:schemas-microsoft-com:vml" Requires="v">
                <p:oleObj name="Worksheet" r:id="rId2" imgW="1226997" imgH="373301" progId="Excel.Sheet.12">
                  <p:embed/>
                </p:oleObj>
              </mc:Choice>
              <mc:Fallback>
                <p:oleObj name="Worksheet" r:id="rId2" imgW="1226997" imgH="373301" progId="Excel.Sheet.12">
                  <p:embed/>
                  <p:pic>
                    <p:nvPicPr>
                      <p:cNvPr id="0" name=""/>
                      <p:cNvPicPr/>
                      <p:nvPr/>
                    </p:nvPicPr>
                    <p:blipFill>
                      <a:blip r:embed="rId3"/>
                      <a:stretch>
                        <a:fillRect/>
                      </a:stretch>
                    </p:blipFill>
                    <p:spPr>
                      <a:xfrm>
                        <a:off x="5481638" y="3241675"/>
                        <a:ext cx="1227137" cy="373063"/>
                      </a:xfrm>
                      <a:prstGeom prst="rect">
                        <a:avLst/>
                      </a:prstGeom>
                    </p:spPr>
                  </p:pic>
                </p:oleObj>
              </mc:Fallback>
            </mc:AlternateContent>
          </a:graphicData>
        </a:graphic>
      </p:graphicFrame>
      <p:sp>
        <p:nvSpPr>
          <p:cNvPr id="20" name="TextBox 19">
            <a:extLst>
              <a:ext uri="{FF2B5EF4-FFF2-40B4-BE49-F238E27FC236}">
                <a16:creationId xmlns:a16="http://schemas.microsoft.com/office/drawing/2014/main" id="{34C20A54-3255-4E89-F6DF-F06D31AA8AF2}"/>
              </a:ext>
            </a:extLst>
          </p:cNvPr>
          <p:cNvSpPr txBox="1"/>
          <p:nvPr/>
        </p:nvSpPr>
        <p:spPr>
          <a:xfrm>
            <a:off x="109634" y="3865286"/>
            <a:ext cx="11665673" cy="369332"/>
          </a:xfrm>
          <a:prstGeom prst="rect">
            <a:avLst/>
          </a:prstGeom>
          <a:noFill/>
        </p:spPr>
        <p:txBody>
          <a:bodyPr wrap="square">
            <a:spAutoFit/>
          </a:bodyPr>
          <a:lstStyle/>
          <a:p>
            <a:pPr algn="l"/>
            <a:r>
              <a:rPr lang="en-US" b="1" i="0" dirty="0">
                <a:effectLst/>
                <a:latin typeface="-apple-system"/>
              </a:rPr>
              <a:t>2. </a:t>
            </a:r>
            <a:r>
              <a:rPr lang="en-US" b="1" i="0" dirty="0" err="1">
                <a:effectLst/>
                <a:latin typeface="-apple-system"/>
              </a:rPr>
              <a:t>gold.dim_products</a:t>
            </a:r>
            <a:r>
              <a:rPr lang="en-US" b="1" dirty="0">
                <a:latin typeface="-apple-system"/>
              </a:rPr>
              <a:t>-</a:t>
            </a:r>
            <a:r>
              <a:rPr lang="en-US" b="0" i="0" dirty="0">
                <a:effectLst/>
                <a:latin typeface="-apple-system"/>
              </a:rPr>
              <a:t> Provides information about the products and their attributes.</a:t>
            </a:r>
          </a:p>
        </p:txBody>
      </p:sp>
      <p:graphicFrame>
        <p:nvGraphicFramePr>
          <p:cNvPr id="21" name="Table 20">
            <a:extLst>
              <a:ext uri="{FF2B5EF4-FFF2-40B4-BE49-F238E27FC236}">
                <a16:creationId xmlns:a16="http://schemas.microsoft.com/office/drawing/2014/main" id="{2F41AFAB-872E-A260-4CDF-DD4C7B7131B3}"/>
              </a:ext>
            </a:extLst>
          </p:cNvPr>
          <p:cNvGraphicFramePr>
            <a:graphicFrameLocks noGrp="1"/>
          </p:cNvGraphicFramePr>
          <p:nvPr>
            <p:extLst>
              <p:ext uri="{D42A27DB-BD31-4B8C-83A1-F6EECF244321}">
                <p14:modId xmlns:p14="http://schemas.microsoft.com/office/powerpoint/2010/main" val="1170503441"/>
              </p:ext>
            </p:extLst>
          </p:nvPr>
        </p:nvGraphicFramePr>
        <p:xfrm>
          <a:off x="305653" y="4298271"/>
          <a:ext cx="11562960" cy="2194560"/>
        </p:xfrm>
        <a:graphic>
          <a:graphicData uri="http://schemas.openxmlformats.org/drawingml/2006/table">
            <a:tbl>
              <a:tblPr>
                <a:tableStyleId>{E8B1032C-EA38-4F05-BA0D-38AFFFC7BED3}</a:tableStyleId>
              </a:tblPr>
              <a:tblGrid>
                <a:gridCol w="1787002">
                  <a:extLst>
                    <a:ext uri="{9D8B030D-6E8A-4147-A177-3AD203B41FA5}">
                      <a16:colId xmlns:a16="http://schemas.microsoft.com/office/drawing/2014/main" val="1585019817"/>
                    </a:ext>
                  </a:extLst>
                </a:gridCol>
                <a:gridCol w="1808027">
                  <a:extLst>
                    <a:ext uri="{9D8B030D-6E8A-4147-A177-3AD203B41FA5}">
                      <a16:colId xmlns:a16="http://schemas.microsoft.com/office/drawing/2014/main" val="3240884271"/>
                    </a:ext>
                  </a:extLst>
                </a:gridCol>
                <a:gridCol w="7967931">
                  <a:extLst>
                    <a:ext uri="{9D8B030D-6E8A-4147-A177-3AD203B41FA5}">
                      <a16:colId xmlns:a16="http://schemas.microsoft.com/office/drawing/2014/main" val="217439769"/>
                    </a:ext>
                  </a:extLst>
                </a:gridCol>
              </a:tblGrid>
              <a:tr h="182880">
                <a:tc>
                  <a:txBody>
                    <a:bodyPr/>
                    <a:lstStyle/>
                    <a:p>
                      <a:pPr algn="l" fontAlgn="b"/>
                      <a:r>
                        <a:rPr lang="en-IN" sz="1100" b="1" u="none" strike="noStrike" dirty="0">
                          <a:effectLst/>
                        </a:rPr>
                        <a:t>Column Name</a:t>
                      </a:r>
                      <a:endParaRPr lang="en-IN" sz="1100" b="1" i="0" u="none" strike="noStrike" dirty="0">
                        <a:solidFill>
                          <a:srgbClr val="000000"/>
                        </a:solidFill>
                        <a:effectLst/>
                        <a:latin typeface="Aptos Narrow" panose="020B0004020202020204" pitchFamily="34" charset="0"/>
                      </a:endParaRPr>
                    </a:p>
                  </a:txBody>
                  <a:tcPr marL="7620" marR="7620" marT="7620" marB="0" anchor="b">
                    <a:solidFill>
                      <a:srgbClr val="00B050"/>
                    </a:solidFill>
                  </a:tcPr>
                </a:tc>
                <a:tc>
                  <a:txBody>
                    <a:bodyPr/>
                    <a:lstStyle/>
                    <a:p>
                      <a:pPr algn="l" fontAlgn="b"/>
                      <a:r>
                        <a:rPr lang="en-IN" sz="1100" b="1" u="none" strike="noStrike" dirty="0">
                          <a:effectLst/>
                        </a:rPr>
                        <a:t>Data Type</a:t>
                      </a:r>
                      <a:endParaRPr lang="en-IN" sz="1100" b="1" i="0" u="none" strike="noStrike" dirty="0">
                        <a:solidFill>
                          <a:srgbClr val="000000"/>
                        </a:solidFill>
                        <a:effectLst/>
                        <a:latin typeface="Aptos Narrow" panose="020B0004020202020204" pitchFamily="34" charset="0"/>
                      </a:endParaRPr>
                    </a:p>
                  </a:txBody>
                  <a:tcPr marL="7620" marR="7620" marT="7620" marB="0" anchor="b">
                    <a:solidFill>
                      <a:srgbClr val="00B050"/>
                    </a:solidFill>
                  </a:tcPr>
                </a:tc>
                <a:tc>
                  <a:txBody>
                    <a:bodyPr/>
                    <a:lstStyle/>
                    <a:p>
                      <a:pPr algn="l" fontAlgn="b"/>
                      <a:r>
                        <a:rPr lang="en-IN" sz="1100" b="1" u="none" strike="noStrike" dirty="0">
                          <a:effectLst/>
                        </a:rPr>
                        <a:t>Description</a:t>
                      </a:r>
                      <a:endParaRPr lang="en-IN" sz="1100" b="1" i="0" u="none" strike="noStrike" dirty="0">
                        <a:solidFill>
                          <a:srgbClr val="000000"/>
                        </a:solidFill>
                        <a:effectLst/>
                        <a:latin typeface="Aptos Narrow" panose="020B0004020202020204" pitchFamily="34" charset="0"/>
                      </a:endParaRPr>
                    </a:p>
                  </a:txBody>
                  <a:tcPr marL="7620" marR="7620" marT="7620" marB="0" anchor="b">
                    <a:solidFill>
                      <a:srgbClr val="00B050"/>
                    </a:solidFill>
                  </a:tcPr>
                </a:tc>
                <a:extLst>
                  <a:ext uri="{0D108BD9-81ED-4DB2-BD59-A6C34878D82A}">
                    <a16:rowId xmlns:a16="http://schemas.microsoft.com/office/drawing/2014/main" val="3774382524"/>
                  </a:ext>
                </a:extLst>
              </a:tr>
              <a:tr h="182880">
                <a:tc>
                  <a:txBody>
                    <a:bodyPr/>
                    <a:lstStyle/>
                    <a:p>
                      <a:pPr algn="l" fontAlgn="b"/>
                      <a:r>
                        <a:rPr lang="en-IN" sz="1100" u="none" strike="noStrike">
                          <a:effectLst/>
                        </a:rPr>
                        <a:t>product_key</a:t>
                      </a:r>
                      <a:endParaRPr lang="en-IN"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IN" sz="1100" u="none" strike="noStrike" dirty="0">
                          <a:effectLst/>
                        </a:rPr>
                        <a:t>INT</a:t>
                      </a:r>
                      <a:endParaRPr lang="en-IN"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l" fontAlgn="b"/>
                      <a:r>
                        <a:rPr lang="en-US" sz="1100" u="none" strike="noStrike">
                          <a:effectLst/>
                        </a:rPr>
                        <a:t>Surrogate key uniquely identifying each product record in the product dimension table.</a:t>
                      </a:r>
                      <a:endParaRPr lang="en-US"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147048914"/>
                  </a:ext>
                </a:extLst>
              </a:tr>
              <a:tr h="182880">
                <a:tc>
                  <a:txBody>
                    <a:bodyPr/>
                    <a:lstStyle/>
                    <a:p>
                      <a:pPr algn="l" fontAlgn="b"/>
                      <a:r>
                        <a:rPr lang="en-IN" sz="1100" u="none" strike="noStrike">
                          <a:effectLst/>
                        </a:rPr>
                        <a:t>product_id</a:t>
                      </a:r>
                      <a:endParaRPr lang="en-IN"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IN" sz="1100" u="none" strike="noStrike">
                          <a:effectLst/>
                        </a:rPr>
                        <a:t>INT</a:t>
                      </a:r>
                      <a:endParaRPr lang="en-IN"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US" sz="1100" u="none" strike="noStrike">
                          <a:effectLst/>
                        </a:rPr>
                        <a:t>A unique identifier assigned to the product for internal tracking and referencing.</a:t>
                      </a:r>
                      <a:endParaRPr lang="en-US"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1476238735"/>
                  </a:ext>
                </a:extLst>
              </a:tr>
              <a:tr h="182880">
                <a:tc>
                  <a:txBody>
                    <a:bodyPr/>
                    <a:lstStyle/>
                    <a:p>
                      <a:pPr algn="l" fontAlgn="b"/>
                      <a:r>
                        <a:rPr lang="en-IN" sz="1100" u="none" strike="noStrike">
                          <a:effectLst/>
                        </a:rPr>
                        <a:t>product_number</a:t>
                      </a:r>
                      <a:endParaRPr lang="en-IN"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IN" sz="1100" u="none" strike="noStrike">
                          <a:effectLst/>
                        </a:rPr>
                        <a:t>NVARCHAR(50)</a:t>
                      </a:r>
                      <a:endParaRPr lang="en-IN"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US" sz="1100" u="none" strike="noStrike">
                          <a:effectLst/>
                        </a:rPr>
                        <a:t>A structured alphanumeric code representing the product, often used for categorization or inventory.</a:t>
                      </a:r>
                      <a:endParaRPr lang="en-US"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3162989188"/>
                  </a:ext>
                </a:extLst>
              </a:tr>
              <a:tr h="182880">
                <a:tc>
                  <a:txBody>
                    <a:bodyPr/>
                    <a:lstStyle/>
                    <a:p>
                      <a:pPr algn="l" fontAlgn="b"/>
                      <a:r>
                        <a:rPr lang="en-IN" sz="1100" u="none" strike="noStrike">
                          <a:effectLst/>
                        </a:rPr>
                        <a:t>product_name</a:t>
                      </a:r>
                      <a:endParaRPr lang="en-IN"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IN" sz="1100" u="none" strike="noStrike">
                          <a:effectLst/>
                        </a:rPr>
                        <a:t>NVARCHAR(50)</a:t>
                      </a:r>
                      <a:endParaRPr lang="en-IN"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US" sz="1100" u="none" strike="noStrike">
                          <a:effectLst/>
                        </a:rPr>
                        <a:t>Descriptive name of the product, including key details such as type, color, and size.</a:t>
                      </a:r>
                      <a:endParaRPr lang="en-US"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107934621"/>
                  </a:ext>
                </a:extLst>
              </a:tr>
              <a:tr h="182880">
                <a:tc>
                  <a:txBody>
                    <a:bodyPr/>
                    <a:lstStyle/>
                    <a:p>
                      <a:pPr algn="l" fontAlgn="b"/>
                      <a:r>
                        <a:rPr lang="en-IN" sz="1100" u="none" strike="noStrike">
                          <a:effectLst/>
                        </a:rPr>
                        <a:t>category_id</a:t>
                      </a:r>
                      <a:endParaRPr lang="en-IN"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IN" sz="1100" u="none" strike="noStrike">
                          <a:effectLst/>
                        </a:rPr>
                        <a:t>NVARCHAR(50)</a:t>
                      </a:r>
                      <a:endParaRPr lang="en-IN"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US" sz="1100" u="none" strike="noStrike">
                          <a:effectLst/>
                        </a:rPr>
                        <a:t>A unique identifier for the product's category, linking to its high-level classification.</a:t>
                      </a:r>
                      <a:endParaRPr lang="en-US"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785860450"/>
                  </a:ext>
                </a:extLst>
              </a:tr>
              <a:tr h="182880">
                <a:tc>
                  <a:txBody>
                    <a:bodyPr/>
                    <a:lstStyle/>
                    <a:p>
                      <a:pPr algn="l" fontAlgn="b"/>
                      <a:r>
                        <a:rPr lang="en-IN" sz="1100" u="none" strike="noStrike">
                          <a:effectLst/>
                        </a:rPr>
                        <a:t>category</a:t>
                      </a:r>
                      <a:endParaRPr lang="en-IN"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IN" sz="1100" u="none" strike="noStrike">
                          <a:effectLst/>
                        </a:rPr>
                        <a:t>NVARCHAR(50)</a:t>
                      </a:r>
                      <a:endParaRPr lang="en-IN"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US" sz="1100" u="none" strike="noStrike">
                          <a:effectLst/>
                        </a:rPr>
                        <a:t>The broader classification of the product (e.g., Bikes, Components) to group related items.</a:t>
                      </a:r>
                      <a:endParaRPr lang="en-US"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975366477"/>
                  </a:ext>
                </a:extLst>
              </a:tr>
              <a:tr h="182880">
                <a:tc>
                  <a:txBody>
                    <a:bodyPr/>
                    <a:lstStyle/>
                    <a:p>
                      <a:pPr algn="l" fontAlgn="b"/>
                      <a:r>
                        <a:rPr lang="en-IN" sz="1100" u="none" strike="noStrike">
                          <a:effectLst/>
                        </a:rPr>
                        <a:t>subcategory</a:t>
                      </a:r>
                      <a:endParaRPr lang="en-IN"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IN" sz="1100" u="none" strike="noStrike">
                          <a:effectLst/>
                        </a:rPr>
                        <a:t>NVARCHAR(50)</a:t>
                      </a:r>
                      <a:endParaRPr lang="en-IN"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US" sz="1100" u="none" strike="noStrike">
                          <a:effectLst/>
                        </a:rPr>
                        <a:t>A more detailed classification of the product within the category, such as product type.</a:t>
                      </a:r>
                      <a:endParaRPr lang="en-US"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3965609861"/>
                  </a:ext>
                </a:extLst>
              </a:tr>
              <a:tr h="182880">
                <a:tc>
                  <a:txBody>
                    <a:bodyPr/>
                    <a:lstStyle/>
                    <a:p>
                      <a:pPr algn="l" fontAlgn="b"/>
                      <a:r>
                        <a:rPr lang="en-IN" sz="1100" u="none" strike="noStrike">
                          <a:effectLst/>
                        </a:rPr>
                        <a:t>maintenance_required</a:t>
                      </a:r>
                      <a:endParaRPr lang="en-IN"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IN" sz="1100" u="none" strike="noStrike">
                          <a:effectLst/>
                        </a:rPr>
                        <a:t>NVARCHAR(50)</a:t>
                      </a:r>
                      <a:endParaRPr lang="en-IN"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US" sz="1100" u="none" strike="noStrike">
                          <a:effectLst/>
                        </a:rPr>
                        <a:t>Indicates whether the product requires maintenance (e.g., 'Yes', 'No').</a:t>
                      </a:r>
                      <a:endParaRPr lang="en-US"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1903764297"/>
                  </a:ext>
                </a:extLst>
              </a:tr>
              <a:tr h="182880">
                <a:tc>
                  <a:txBody>
                    <a:bodyPr/>
                    <a:lstStyle/>
                    <a:p>
                      <a:pPr algn="l" fontAlgn="b"/>
                      <a:r>
                        <a:rPr lang="en-IN" sz="1100" u="none" strike="noStrike">
                          <a:effectLst/>
                        </a:rPr>
                        <a:t>cost</a:t>
                      </a:r>
                      <a:endParaRPr lang="en-IN"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IN" sz="1100" u="none" strike="noStrike">
                          <a:effectLst/>
                        </a:rPr>
                        <a:t>INT</a:t>
                      </a:r>
                      <a:endParaRPr lang="en-IN"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US" sz="1100" u="none" strike="noStrike">
                          <a:effectLst/>
                        </a:rPr>
                        <a:t>The cost or base price of the product, measured in monetary units.</a:t>
                      </a:r>
                      <a:endParaRPr lang="en-US"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3479678374"/>
                  </a:ext>
                </a:extLst>
              </a:tr>
              <a:tr h="182880">
                <a:tc>
                  <a:txBody>
                    <a:bodyPr/>
                    <a:lstStyle/>
                    <a:p>
                      <a:pPr algn="l" fontAlgn="b"/>
                      <a:r>
                        <a:rPr lang="en-IN" sz="1100" u="none" strike="noStrike">
                          <a:effectLst/>
                        </a:rPr>
                        <a:t>product_line</a:t>
                      </a:r>
                      <a:endParaRPr lang="en-IN"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IN" sz="1100" u="none" strike="noStrike">
                          <a:effectLst/>
                        </a:rPr>
                        <a:t>NVARCHAR(50)</a:t>
                      </a:r>
                      <a:endParaRPr lang="en-IN"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US" sz="1100" u="none" strike="noStrike">
                          <a:effectLst/>
                        </a:rPr>
                        <a:t>The specific product line or series to which the product belongs (e.g., Road, Mountain).</a:t>
                      </a:r>
                      <a:endParaRPr lang="en-US"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3167118017"/>
                  </a:ext>
                </a:extLst>
              </a:tr>
              <a:tr h="182880">
                <a:tc>
                  <a:txBody>
                    <a:bodyPr/>
                    <a:lstStyle/>
                    <a:p>
                      <a:pPr algn="l" fontAlgn="b"/>
                      <a:r>
                        <a:rPr lang="en-IN" sz="1100" u="none" strike="noStrike">
                          <a:effectLst/>
                        </a:rPr>
                        <a:t>start_date</a:t>
                      </a:r>
                      <a:endParaRPr lang="en-IN"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IN" sz="1100" u="none" strike="noStrike">
                          <a:effectLst/>
                        </a:rPr>
                        <a:t>DATE</a:t>
                      </a:r>
                      <a:endParaRPr lang="en-IN"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US" sz="1100" u="none" strike="noStrike" dirty="0">
                          <a:effectLst/>
                        </a:rPr>
                        <a:t>The date when the product became available for sale or use, stored in</a:t>
                      </a:r>
                      <a:endParaRPr lang="en-US" sz="1100" b="0" i="0" u="none" strike="noStrike" dirty="0">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1479976792"/>
                  </a:ext>
                </a:extLst>
              </a:tr>
            </a:tbl>
          </a:graphicData>
        </a:graphic>
      </p:graphicFrame>
    </p:spTree>
    <p:extLst>
      <p:ext uri="{BB962C8B-B14F-4D97-AF65-F5344CB8AC3E}">
        <p14:creationId xmlns:p14="http://schemas.microsoft.com/office/powerpoint/2010/main" val="1276217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40EE741-D679-00E5-CE53-DA8483779326}"/>
              </a:ext>
            </a:extLst>
          </p:cNvPr>
          <p:cNvSpPr txBox="1"/>
          <p:nvPr/>
        </p:nvSpPr>
        <p:spPr>
          <a:xfrm>
            <a:off x="109634" y="158821"/>
            <a:ext cx="11870871" cy="369332"/>
          </a:xfrm>
          <a:prstGeom prst="rect">
            <a:avLst/>
          </a:prstGeom>
          <a:noFill/>
        </p:spPr>
        <p:txBody>
          <a:bodyPr wrap="square">
            <a:spAutoFit/>
          </a:bodyPr>
          <a:lstStyle/>
          <a:p>
            <a:pPr algn="l"/>
            <a:r>
              <a:rPr lang="en-US" b="1" i="0" dirty="0">
                <a:effectLst/>
                <a:latin typeface="-apple-system"/>
              </a:rPr>
              <a:t>3. </a:t>
            </a:r>
            <a:r>
              <a:rPr lang="en-US" b="1" i="0" dirty="0" err="1">
                <a:effectLst/>
                <a:latin typeface="-apple-system"/>
              </a:rPr>
              <a:t>gold.fact_sales</a:t>
            </a:r>
            <a:r>
              <a:rPr lang="en-US" b="1" dirty="0">
                <a:latin typeface="-apple-system"/>
              </a:rPr>
              <a:t>- </a:t>
            </a:r>
            <a:r>
              <a:rPr lang="en-US" b="0" i="0" dirty="0">
                <a:effectLst/>
                <a:latin typeface="-apple-system"/>
              </a:rPr>
              <a:t>Stores transactional sales data for analytical purposes.</a:t>
            </a:r>
          </a:p>
        </p:txBody>
      </p:sp>
      <p:graphicFrame>
        <p:nvGraphicFramePr>
          <p:cNvPr id="7" name="Table 6">
            <a:extLst>
              <a:ext uri="{FF2B5EF4-FFF2-40B4-BE49-F238E27FC236}">
                <a16:creationId xmlns:a16="http://schemas.microsoft.com/office/drawing/2014/main" id="{37EA0FEA-1431-45C4-58D2-263878512748}"/>
              </a:ext>
            </a:extLst>
          </p:cNvPr>
          <p:cNvGraphicFramePr>
            <a:graphicFrameLocks noGrp="1"/>
          </p:cNvGraphicFramePr>
          <p:nvPr>
            <p:extLst>
              <p:ext uri="{D42A27DB-BD31-4B8C-83A1-F6EECF244321}">
                <p14:modId xmlns:p14="http://schemas.microsoft.com/office/powerpoint/2010/main" val="338993079"/>
              </p:ext>
            </p:extLst>
          </p:nvPr>
        </p:nvGraphicFramePr>
        <p:xfrm>
          <a:off x="292359" y="636192"/>
          <a:ext cx="11607282" cy="1828800"/>
        </p:xfrm>
        <a:graphic>
          <a:graphicData uri="http://schemas.openxmlformats.org/drawingml/2006/table">
            <a:tbl>
              <a:tblPr>
                <a:tableStyleId>{BDBED569-4797-4DF1-A0F4-6AAB3CD982D8}</a:tableStyleId>
              </a:tblPr>
              <a:tblGrid>
                <a:gridCol w="1793852">
                  <a:extLst>
                    <a:ext uri="{9D8B030D-6E8A-4147-A177-3AD203B41FA5}">
                      <a16:colId xmlns:a16="http://schemas.microsoft.com/office/drawing/2014/main" val="2656677301"/>
                    </a:ext>
                  </a:extLst>
                </a:gridCol>
                <a:gridCol w="1814957">
                  <a:extLst>
                    <a:ext uri="{9D8B030D-6E8A-4147-A177-3AD203B41FA5}">
                      <a16:colId xmlns:a16="http://schemas.microsoft.com/office/drawing/2014/main" val="1658177104"/>
                    </a:ext>
                  </a:extLst>
                </a:gridCol>
                <a:gridCol w="7998473">
                  <a:extLst>
                    <a:ext uri="{9D8B030D-6E8A-4147-A177-3AD203B41FA5}">
                      <a16:colId xmlns:a16="http://schemas.microsoft.com/office/drawing/2014/main" val="461349758"/>
                    </a:ext>
                  </a:extLst>
                </a:gridCol>
              </a:tblGrid>
              <a:tr h="182880">
                <a:tc>
                  <a:txBody>
                    <a:bodyPr/>
                    <a:lstStyle/>
                    <a:p>
                      <a:pPr algn="l" fontAlgn="b"/>
                      <a:r>
                        <a:rPr lang="en-IN" sz="1100" b="1" i="0" u="none" strike="noStrike" dirty="0">
                          <a:effectLst/>
                        </a:rPr>
                        <a:t>Column Name</a:t>
                      </a:r>
                      <a:endParaRPr lang="en-IN" sz="1100" b="1" i="0" u="none" strike="noStrike" dirty="0">
                        <a:solidFill>
                          <a:srgbClr val="000000"/>
                        </a:solidFill>
                        <a:effectLst/>
                        <a:latin typeface="Aptos Narrow" panose="020B0004020202020204" pitchFamily="34" charset="0"/>
                      </a:endParaRPr>
                    </a:p>
                  </a:txBody>
                  <a:tcPr marL="7620" marR="7620" marT="7620" marB="0" anchor="b">
                    <a:solidFill>
                      <a:schemeClr val="accent5">
                        <a:lumMod val="60000"/>
                        <a:lumOff val="40000"/>
                      </a:schemeClr>
                    </a:solidFill>
                  </a:tcPr>
                </a:tc>
                <a:tc>
                  <a:txBody>
                    <a:bodyPr/>
                    <a:lstStyle/>
                    <a:p>
                      <a:pPr algn="l" fontAlgn="b"/>
                      <a:r>
                        <a:rPr lang="en-IN" sz="1100" b="1" u="none" strike="noStrike" dirty="0">
                          <a:effectLst/>
                        </a:rPr>
                        <a:t>Data Type</a:t>
                      </a:r>
                      <a:endParaRPr lang="en-IN" sz="1100" b="1" i="0" u="none" strike="noStrike" dirty="0">
                        <a:solidFill>
                          <a:srgbClr val="000000"/>
                        </a:solidFill>
                        <a:effectLst/>
                        <a:latin typeface="Aptos Narrow" panose="020B0004020202020204" pitchFamily="34" charset="0"/>
                      </a:endParaRPr>
                    </a:p>
                  </a:txBody>
                  <a:tcPr marL="7620" marR="7620" marT="7620" marB="0" anchor="b">
                    <a:solidFill>
                      <a:schemeClr val="accent5">
                        <a:lumMod val="60000"/>
                        <a:lumOff val="40000"/>
                      </a:schemeClr>
                    </a:solidFill>
                  </a:tcPr>
                </a:tc>
                <a:tc>
                  <a:txBody>
                    <a:bodyPr/>
                    <a:lstStyle/>
                    <a:p>
                      <a:pPr algn="l" fontAlgn="b"/>
                      <a:r>
                        <a:rPr lang="en-IN" sz="1100" b="1" u="none" strike="noStrike" dirty="0">
                          <a:effectLst/>
                        </a:rPr>
                        <a:t>Description</a:t>
                      </a:r>
                      <a:endParaRPr lang="en-IN" sz="1100" b="1" i="0" u="none" strike="noStrike" dirty="0">
                        <a:solidFill>
                          <a:srgbClr val="000000"/>
                        </a:solidFill>
                        <a:effectLst/>
                        <a:latin typeface="Aptos Narrow" panose="020B0004020202020204" pitchFamily="34" charset="0"/>
                      </a:endParaRPr>
                    </a:p>
                  </a:txBody>
                  <a:tcPr marL="7620" marR="7620" marT="7620" marB="0" anchor="b">
                    <a:solidFill>
                      <a:schemeClr val="accent5">
                        <a:lumMod val="60000"/>
                        <a:lumOff val="40000"/>
                      </a:schemeClr>
                    </a:solidFill>
                  </a:tcPr>
                </a:tc>
                <a:extLst>
                  <a:ext uri="{0D108BD9-81ED-4DB2-BD59-A6C34878D82A}">
                    <a16:rowId xmlns:a16="http://schemas.microsoft.com/office/drawing/2014/main" val="1708886603"/>
                  </a:ext>
                </a:extLst>
              </a:tr>
              <a:tr h="182880">
                <a:tc>
                  <a:txBody>
                    <a:bodyPr/>
                    <a:lstStyle/>
                    <a:p>
                      <a:pPr algn="l" fontAlgn="b"/>
                      <a:r>
                        <a:rPr lang="en-IN" sz="1100" u="none" strike="noStrike">
                          <a:effectLst/>
                        </a:rPr>
                        <a:t>order_number</a:t>
                      </a:r>
                      <a:endParaRPr lang="en-IN"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IN" sz="1100" u="none" strike="noStrike">
                          <a:effectLst/>
                        </a:rPr>
                        <a:t>NVARCHAR(50)</a:t>
                      </a:r>
                      <a:endParaRPr lang="en-IN"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US" sz="1100" u="none" strike="noStrike">
                          <a:effectLst/>
                        </a:rPr>
                        <a:t>A unique alphanumeric identifier for each sales order (e.g., 'SO54496').</a:t>
                      </a:r>
                      <a:endParaRPr lang="en-US"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204367844"/>
                  </a:ext>
                </a:extLst>
              </a:tr>
              <a:tr h="182880">
                <a:tc>
                  <a:txBody>
                    <a:bodyPr/>
                    <a:lstStyle/>
                    <a:p>
                      <a:pPr algn="l" fontAlgn="b"/>
                      <a:r>
                        <a:rPr lang="en-IN" sz="1100" u="none" strike="noStrike">
                          <a:effectLst/>
                        </a:rPr>
                        <a:t>product_key</a:t>
                      </a:r>
                      <a:endParaRPr lang="en-IN"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IN" sz="1100" u="none" strike="noStrike">
                          <a:effectLst/>
                        </a:rPr>
                        <a:t>INT</a:t>
                      </a:r>
                      <a:endParaRPr lang="en-IN"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US" sz="1100" u="none" strike="noStrike">
                          <a:effectLst/>
                        </a:rPr>
                        <a:t>Surrogate key linking the order to the product dimension table.</a:t>
                      </a:r>
                      <a:endParaRPr lang="en-US"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1975359819"/>
                  </a:ext>
                </a:extLst>
              </a:tr>
              <a:tr h="182880">
                <a:tc>
                  <a:txBody>
                    <a:bodyPr/>
                    <a:lstStyle/>
                    <a:p>
                      <a:pPr algn="l" fontAlgn="b"/>
                      <a:r>
                        <a:rPr lang="en-IN" sz="1100" u="none" strike="noStrike">
                          <a:effectLst/>
                        </a:rPr>
                        <a:t>customer_key</a:t>
                      </a:r>
                      <a:endParaRPr lang="en-IN"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IN" sz="1100" u="none" strike="noStrike">
                          <a:effectLst/>
                        </a:rPr>
                        <a:t>INT</a:t>
                      </a:r>
                      <a:endParaRPr lang="en-IN"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US" sz="1100" u="none" strike="noStrike" dirty="0">
                          <a:effectLst/>
                        </a:rPr>
                        <a:t>Surrogate key linking the order to the customer dimension table.</a:t>
                      </a:r>
                      <a:endParaRPr lang="en-US" sz="1100" b="0" i="0" u="none" strike="noStrike" dirty="0">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813441251"/>
                  </a:ext>
                </a:extLst>
              </a:tr>
              <a:tr h="182880">
                <a:tc>
                  <a:txBody>
                    <a:bodyPr/>
                    <a:lstStyle/>
                    <a:p>
                      <a:pPr algn="l" fontAlgn="b"/>
                      <a:r>
                        <a:rPr lang="en-IN" sz="1100" u="none" strike="noStrike">
                          <a:effectLst/>
                        </a:rPr>
                        <a:t>order_date</a:t>
                      </a:r>
                      <a:endParaRPr lang="en-IN"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IN" sz="1100" u="none" strike="noStrike">
                          <a:effectLst/>
                        </a:rPr>
                        <a:t>DATE</a:t>
                      </a:r>
                      <a:endParaRPr lang="en-IN"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US" sz="1100" u="none" strike="noStrike">
                          <a:effectLst/>
                        </a:rPr>
                        <a:t>The date when the order was placed.</a:t>
                      </a:r>
                      <a:endParaRPr lang="en-US"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321893336"/>
                  </a:ext>
                </a:extLst>
              </a:tr>
              <a:tr h="182880">
                <a:tc>
                  <a:txBody>
                    <a:bodyPr/>
                    <a:lstStyle/>
                    <a:p>
                      <a:pPr algn="l" fontAlgn="b"/>
                      <a:r>
                        <a:rPr lang="en-IN" sz="1100" u="none" strike="noStrike">
                          <a:effectLst/>
                        </a:rPr>
                        <a:t>shipping_date</a:t>
                      </a:r>
                      <a:endParaRPr lang="en-IN"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IN" sz="1100" u="none" strike="noStrike">
                          <a:effectLst/>
                        </a:rPr>
                        <a:t>DATE</a:t>
                      </a:r>
                      <a:endParaRPr lang="en-IN"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US" sz="1100" u="none" strike="noStrike">
                          <a:effectLst/>
                        </a:rPr>
                        <a:t>The date when the order was shipped to the customer.</a:t>
                      </a:r>
                      <a:endParaRPr lang="en-US"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1761739510"/>
                  </a:ext>
                </a:extLst>
              </a:tr>
              <a:tr h="182880">
                <a:tc>
                  <a:txBody>
                    <a:bodyPr/>
                    <a:lstStyle/>
                    <a:p>
                      <a:pPr algn="l" fontAlgn="b"/>
                      <a:r>
                        <a:rPr lang="en-IN" sz="1100" u="none" strike="noStrike">
                          <a:effectLst/>
                        </a:rPr>
                        <a:t>due_date</a:t>
                      </a:r>
                      <a:endParaRPr lang="en-IN"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IN" sz="1100" u="none" strike="noStrike">
                          <a:effectLst/>
                        </a:rPr>
                        <a:t>DATE</a:t>
                      </a:r>
                      <a:endParaRPr lang="en-IN"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US" sz="1100" u="none" strike="noStrike">
                          <a:effectLst/>
                        </a:rPr>
                        <a:t>The date when the order payment was due.</a:t>
                      </a:r>
                      <a:endParaRPr lang="en-US"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671123257"/>
                  </a:ext>
                </a:extLst>
              </a:tr>
              <a:tr h="182880">
                <a:tc>
                  <a:txBody>
                    <a:bodyPr/>
                    <a:lstStyle/>
                    <a:p>
                      <a:pPr algn="l" fontAlgn="b"/>
                      <a:r>
                        <a:rPr lang="en-IN" sz="1100" u="none" strike="noStrike">
                          <a:effectLst/>
                        </a:rPr>
                        <a:t>sales_amount</a:t>
                      </a:r>
                      <a:endParaRPr lang="en-IN"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IN" sz="1100" u="none" strike="noStrike">
                          <a:effectLst/>
                        </a:rPr>
                        <a:t>INT</a:t>
                      </a:r>
                      <a:endParaRPr lang="en-IN"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US" sz="1100" u="none" strike="noStrike">
                          <a:effectLst/>
                        </a:rPr>
                        <a:t>The total monetary value of the sale for the line item, in whole currency units (e.g., 25).</a:t>
                      </a:r>
                      <a:endParaRPr lang="en-US"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693856478"/>
                  </a:ext>
                </a:extLst>
              </a:tr>
              <a:tr h="182880">
                <a:tc>
                  <a:txBody>
                    <a:bodyPr/>
                    <a:lstStyle/>
                    <a:p>
                      <a:pPr algn="l" fontAlgn="b"/>
                      <a:r>
                        <a:rPr lang="en-IN" sz="1100" u="none" strike="noStrike">
                          <a:effectLst/>
                        </a:rPr>
                        <a:t>quantity</a:t>
                      </a:r>
                      <a:endParaRPr lang="en-IN"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IN" sz="1100" u="none" strike="noStrike">
                          <a:effectLst/>
                        </a:rPr>
                        <a:t>INT</a:t>
                      </a:r>
                      <a:endParaRPr lang="en-IN"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US" sz="1100" u="none" strike="noStrike">
                          <a:effectLst/>
                        </a:rPr>
                        <a:t>The number of units of the product ordered for the line item (e.g., 1).</a:t>
                      </a:r>
                      <a:endParaRPr lang="en-US"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1780670621"/>
                  </a:ext>
                </a:extLst>
              </a:tr>
              <a:tr h="182880">
                <a:tc>
                  <a:txBody>
                    <a:bodyPr/>
                    <a:lstStyle/>
                    <a:p>
                      <a:pPr algn="l" fontAlgn="b"/>
                      <a:r>
                        <a:rPr lang="en-IN" sz="1100" u="none" strike="noStrike">
                          <a:effectLst/>
                        </a:rPr>
                        <a:t>price</a:t>
                      </a:r>
                      <a:endParaRPr lang="en-IN"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IN" sz="1100" u="none" strike="noStrike">
                          <a:effectLst/>
                        </a:rPr>
                        <a:t>INT</a:t>
                      </a:r>
                      <a:endParaRPr lang="en-IN"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US" sz="1100" u="none" strike="noStrike" dirty="0">
                          <a:effectLst/>
                        </a:rPr>
                        <a:t>The price per unit of the product for the line item, in whole currency units (e.g., 25).</a:t>
                      </a:r>
                      <a:endParaRPr lang="en-US" sz="1100" b="0" i="0" u="none" strike="noStrike" dirty="0">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1131971043"/>
                  </a:ext>
                </a:extLst>
              </a:tr>
            </a:tbl>
          </a:graphicData>
        </a:graphic>
      </p:graphicFrame>
      <p:pic>
        <p:nvPicPr>
          <p:cNvPr id="11" name="Picture 10">
            <a:extLst>
              <a:ext uri="{FF2B5EF4-FFF2-40B4-BE49-F238E27FC236}">
                <a16:creationId xmlns:a16="http://schemas.microsoft.com/office/drawing/2014/main" id="{DB9736C5-E1ED-5485-0C63-A7F9E770A249}"/>
              </a:ext>
            </a:extLst>
          </p:cNvPr>
          <p:cNvPicPr>
            <a:picLocks noChangeAspect="1"/>
          </p:cNvPicPr>
          <p:nvPr/>
        </p:nvPicPr>
        <p:blipFill>
          <a:blip r:embed="rId2"/>
          <a:stretch>
            <a:fillRect/>
          </a:stretch>
        </p:blipFill>
        <p:spPr>
          <a:xfrm>
            <a:off x="1368490" y="3034696"/>
            <a:ext cx="8907133" cy="3823304"/>
          </a:xfrm>
          <a:prstGeom prst="rect">
            <a:avLst/>
          </a:prstGeom>
        </p:spPr>
      </p:pic>
      <p:sp>
        <p:nvSpPr>
          <p:cNvPr id="13" name="TextBox 12">
            <a:extLst>
              <a:ext uri="{FF2B5EF4-FFF2-40B4-BE49-F238E27FC236}">
                <a16:creationId xmlns:a16="http://schemas.microsoft.com/office/drawing/2014/main" id="{E45BF190-29B5-88F9-75C7-2F8AB18804F4}"/>
              </a:ext>
            </a:extLst>
          </p:cNvPr>
          <p:cNvSpPr txBox="1"/>
          <p:nvPr/>
        </p:nvSpPr>
        <p:spPr>
          <a:xfrm>
            <a:off x="292359" y="2573031"/>
            <a:ext cx="6097554" cy="461665"/>
          </a:xfrm>
          <a:prstGeom prst="rect">
            <a:avLst/>
          </a:prstGeom>
          <a:noFill/>
        </p:spPr>
        <p:txBody>
          <a:bodyPr wrap="square">
            <a:spAutoFit/>
          </a:bodyPr>
          <a:lstStyle/>
          <a:p>
            <a:r>
              <a:rPr lang="en-IN" sz="2400" dirty="0"/>
              <a:t>Data Integration (How tables are related ?)</a:t>
            </a:r>
          </a:p>
        </p:txBody>
      </p:sp>
    </p:spTree>
    <p:extLst>
      <p:ext uri="{BB962C8B-B14F-4D97-AF65-F5344CB8AC3E}">
        <p14:creationId xmlns:p14="http://schemas.microsoft.com/office/powerpoint/2010/main" val="3587753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B8FF8-57F0-BCBB-AC36-ACFECFDAA5C8}"/>
              </a:ext>
            </a:extLst>
          </p:cNvPr>
          <p:cNvSpPr>
            <a:spLocks noGrp="1"/>
          </p:cNvSpPr>
          <p:nvPr>
            <p:ph type="title"/>
          </p:nvPr>
        </p:nvSpPr>
        <p:spPr>
          <a:xfrm>
            <a:off x="0" y="0"/>
            <a:ext cx="12036490" cy="1325563"/>
          </a:xfrm>
        </p:spPr>
        <p:txBody>
          <a:bodyPr>
            <a:normAutofit/>
          </a:bodyPr>
          <a:lstStyle/>
          <a:p>
            <a:r>
              <a:rPr lang="en-IN" sz="3200" dirty="0"/>
              <a:t>Sales Data Mart (Star Schema)</a:t>
            </a:r>
          </a:p>
        </p:txBody>
      </p:sp>
      <p:pic>
        <p:nvPicPr>
          <p:cNvPr id="5" name="Picture 4">
            <a:extLst>
              <a:ext uri="{FF2B5EF4-FFF2-40B4-BE49-F238E27FC236}">
                <a16:creationId xmlns:a16="http://schemas.microsoft.com/office/drawing/2014/main" id="{CFFA01C6-B8E5-1FB9-0E28-7F3C0AE4ACB4}"/>
              </a:ext>
            </a:extLst>
          </p:cNvPr>
          <p:cNvPicPr>
            <a:picLocks noChangeAspect="1"/>
          </p:cNvPicPr>
          <p:nvPr/>
        </p:nvPicPr>
        <p:blipFill>
          <a:blip r:embed="rId2"/>
          <a:stretch>
            <a:fillRect/>
          </a:stretch>
        </p:blipFill>
        <p:spPr>
          <a:xfrm>
            <a:off x="0" y="1129004"/>
            <a:ext cx="12192000" cy="5033534"/>
          </a:xfrm>
          <a:prstGeom prst="rect">
            <a:avLst/>
          </a:prstGeom>
        </p:spPr>
      </p:pic>
    </p:spTree>
    <p:extLst>
      <p:ext uri="{BB962C8B-B14F-4D97-AF65-F5344CB8AC3E}">
        <p14:creationId xmlns:p14="http://schemas.microsoft.com/office/powerpoint/2010/main" val="4006299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05B30-E95F-A2CD-46C9-12D800A304CA}"/>
              </a:ext>
            </a:extLst>
          </p:cNvPr>
          <p:cNvSpPr>
            <a:spLocks noGrp="1"/>
          </p:cNvSpPr>
          <p:nvPr>
            <p:ph type="title"/>
          </p:nvPr>
        </p:nvSpPr>
        <p:spPr/>
        <p:txBody>
          <a:bodyPr>
            <a:normAutofit/>
          </a:bodyPr>
          <a:lstStyle/>
          <a:p>
            <a:r>
              <a:rPr lang="en-IN" sz="3200" dirty="0" err="1"/>
              <a:t>Github</a:t>
            </a:r>
            <a:r>
              <a:rPr lang="en-IN" sz="3200" dirty="0"/>
              <a:t> Repository</a:t>
            </a:r>
          </a:p>
        </p:txBody>
      </p:sp>
      <p:pic>
        <p:nvPicPr>
          <p:cNvPr id="2050" name="Picture 2" descr="A Comprehensive Introduction to Git &amp; GitHub — Part 1/4: Core git ...">
            <a:extLst>
              <a:ext uri="{FF2B5EF4-FFF2-40B4-BE49-F238E27FC236}">
                <a16:creationId xmlns:a16="http://schemas.microsoft.com/office/drawing/2014/main" id="{85A7556B-38E6-69F0-127C-C787A38352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0" y="1647144"/>
            <a:ext cx="8782439" cy="4296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3559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D74CA-2C1F-20EB-2299-599B0C32CA1A}"/>
              </a:ext>
            </a:extLst>
          </p:cNvPr>
          <p:cNvSpPr>
            <a:spLocks noGrp="1"/>
          </p:cNvSpPr>
          <p:nvPr>
            <p:ph type="title"/>
          </p:nvPr>
        </p:nvSpPr>
        <p:spPr/>
        <p:txBody>
          <a:bodyPr>
            <a:normAutofit/>
          </a:bodyPr>
          <a:lstStyle/>
          <a:p>
            <a:r>
              <a:rPr lang="en-IN" sz="3200" dirty="0"/>
              <a:t>Bulk Insert VS Normal Insert</a:t>
            </a:r>
          </a:p>
        </p:txBody>
      </p:sp>
      <p:pic>
        <p:nvPicPr>
          <p:cNvPr id="5" name="Picture 4">
            <a:extLst>
              <a:ext uri="{FF2B5EF4-FFF2-40B4-BE49-F238E27FC236}">
                <a16:creationId xmlns:a16="http://schemas.microsoft.com/office/drawing/2014/main" id="{F5A72695-F1AD-D47B-DD68-65967C9EF86E}"/>
              </a:ext>
            </a:extLst>
          </p:cNvPr>
          <p:cNvPicPr>
            <a:picLocks noChangeAspect="1"/>
          </p:cNvPicPr>
          <p:nvPr/>
        </p:nvPicPr>
        <p:blipFill>
          <a:blip r:embed="rId2"/>
          <a:stretch>
            <a:fillRect/>
          </a:stretch>
        </p:blipFill>
        <p:spPr>
          <a:xfrm>
            <a:off x="942422" y="1568196"/>
            <a:ext cx="10114354" cy="4342865"/>
          </a:xfrm>
          <a:prstGeom prst="rect">
            <a:avLst/>
          </a:prstGeom>
        </p:spPr>
      </p:pic>
    </p:spTree>
    <p:extLst>
      <p:ext uri="{BB962C8B-B14F-4D97-AF65-F5344CB8AC3E}">
        <p14:creationId xmlns:p14="http://schemas.microsoft.com/office/powerpoint/2010/main" val="28344365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059BD-181C-3444-819C-AC7D33BDDB1D}"/>
              </a:ext>
            </a:extLst>
          </p:cNvPr>
          <p:cNvSpPr>
            <a:spLocks noGrp="1"/>
          </p:cNvSpPr>
          <p:nvPr>
            <p:ph type="title"/>
          </p:nvPr>
        </p:nvSpPr>
        <p:spPr>
          <a:xfrm>
            <a:off x="700635" y="914400"/>
            <a:ext cx="10691265" cy="662473"/>
          </a:xfrm>
        </p:spPr>
        <p:txBody>
          <a:bodyPr>
            <a:normAutofit fontScale="90000"/>
          </a:bodyPr>
          <a:lstStyle/>
          <a:p>
            <a:r>
              <a:rPr lang="en-IN" dirty="0"/>
              <a:t>SQL Data Analytics</a:t>
            </a:r>
          </a:p>
        </p:txBody>
      </p:sp>
      <p:sp>
        <p:nvSpPr>
          <p:cNvPr id="5" name="TextBox 4">
            <a:extLst>
              <a:ext uri="{FF2B5EF4-FFF2-40B4-BE49-F238E27FC236}">
                <a16:creationId xmlns:a16="http://schemas.microsoft.com/office/drawing/2014/main" id="{75F26F26-BD10-FDA7-776B-11FA884BE115}"/>
              </a:ext>
            </a:extLst>
          </p:cNvPr>
          <p:cNvSpPr txBox="1"/>
          <p:nvPr/>
        </p:nvSpPr>
        <p:spPr>
          <a:xfrm>
            <a:off x="700635" y="1476183"/>
            <a:ext cx="6097554" cy="369332"/>
          </a:xfrm>
          <a:prstGeom prst="rect">
            <a:avLst/>
          </a:prstGeom>
          <a:noFill/>
        </p:spPr>
        <p:txBody>
          <a:bodyPr wrap="square">
            <a:spAutoFit/>
          </a:bodyPr>
          <a:lstStyle/>
          <a:p>
            <a:r>
              <a:rPr lang="en-IN" dirty="0"/>
              <a:t>Dimensions Vs Measures</a:t>
            </a:r>
          </a:p>
        </p:txBody>
      </p:sp>
      <p:pic>
        <p:nvPicPr>
          <p:cNvPr id="7" name="Picture 6">
            <a:extLst>
              <a:ext uri="{FF2B5EF4-FFF2-40B4-BE49-F238E27FC236}">
                <a16:creationId xmlns:a16="http://schemas.microsoft.com/office/drawing/2014/main" id="{2898ACB5-1279-FF66-6583-99C054381464}"/>
              </a:ext>
            </a:extLst>
          </p:cNvPr>
          <p:cNvPicPr>
            <a:picLocks noChangeAspect="1"/>
          </p:cNvPicPr>
          <p:nvPr/>
        </p:nvPicPr>
        <p:blipFill>
          <a:blip r:embed="rId2"/>
          <a:stretch>
            <a:fillRect/>
          </a:stretch>
        </p:blipFill>
        <p:spPr>
          <a:xfrm>
            <a:off x="2827175" y="1845515"/>
            <a:ext cx="6032239" cy="4292082"/>
          </a:xfrm>
          <a:prstGeom prst="rect">
            <a:avLst/>
          </a:prstGeom>
        </p:spPr>
      </p:pic>
    </p:spTree>
    <p:extLst>
      <p:ext uri="{BB962C8B-B14F-4D97-AF65-F5344CB8AC3E}">
        <p14:creationId xmlns:p14="http://schemas.microsoft.com/office/powerpoint/2010/main" val="3882328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E7C76-01C6-4568-8922-542DB0BF6582}"/>
              </a:ext>
            </a:extLst>
          </p:cNvPr>
          <p:cNvSpPr>
            <a:spLocks noGrp="1"/>
          </p:cNvSpPr>
          <p:nvPr>
            <p:ph type="title"/>
          </p:nvPr>
        </p:nvSpPr>
        <p:spPr>
          <a:xfrm>
            <a:off x="700636" y="914400"/>
            <a:ext cx="5112336" cy="555939"/>
          </a:xfrm>
        </p:spPr>
        <p:txBody>
          <a:bodyPr>
            <a:normAutofit/>
          </a:bodyPr>
          <a:lstStyle/>
          <a:p>
            <a:r>
              <a:rPr lang="en-IN" sz="2400" dirty="0"/>
              <a:t>Dimensions Exploration</a:t>
            </a:r>
          </a:p>
        </p:txBody>
      </p:sp>
      <p:pic>
        <p:nvPicPr>
          <p:cNvPr id="5" name="Picture 4">
            <a:extLst>
              <a:ext uri="{FF2B5EF4-FFF2-40B4-BE49-F238E27FC236}">
                <a16:creationId xmlns:a16="http://schemas.microsoft.com/office/drawing/2014/main" id="{A8779C3C-C9AC-C3C6-2E8E-D514CA543A24}"/>
              </a:ext>
            </a:extLst>
          </p:cNvPr>
          <p:cNvPicPr>
            <a:picLocks noChangeAspect="1"/>
          </p:cNvPicPr>
          <p:nvPr/>
        </p:nvPicPr>
        <p:blipFill>
          <a:blip r:embed="rId2"/>
          <a:stretch>
            <a:fillRect/>
          </a:stretch>
        </p:blipFill>
        <p:spPr>
          <a:xfrm>
            <a:off x="736350" y="1309328"/>
            <a:ext cx="5076622" cy="2304982"/>
          </a:xfrm>
          <a:prstGeom prst="rect">
            <a:avLst/>
          </a:prstGeom>
        </p:spPr>
      </p:pic>
      <p:sp>
        <p:nvSpPr>
          <p:cNvPr id="8" name="Title 1">
            <a:extLst>
              <a:ext uri="{FF2B5EF4-FFF2-40B4-BE49-F238E27FC236}">
                <a16:creationId xmlns:a16="http://schemas.microsoft.com/office/drawing/2014/main" id="{FB339BEF-ED96-81A5-36FB-77E7DE2E75C5}"/>
              </a:ext>
            </a:extLst>
          </p:cNvPr>
          <p:cNvSpPr txBox="1">
            <a:spLocks/>
          </p:cNvSpPr>
          <p:nvPr/>
        </p:nvSpPr>
        <p:spPr>
          <a:xfrm>
            <a:off x="6208808" y="914399"/>
            <a:ext cx="5112336" cy="555939"/>
          </a:xfrm>
          <a:prstGeom prst="rect">
            <a:avLst/>
          </a:prstGeom>
        </p:spPr>
        <p:txBody>
          <a:bodyPr vert="horz" lIns="91440" tIns="45720" rIns="91440" bIns="45720" rtlCol="0" anchor="t">
            <a:normAutofit fontScale="97500"/>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IN" sz="2400" cap="none" dirty="0"/>
              <a:t>Date Exploration</a:t>
            </a:r>
          </a:p>
        </p:txBody>
      </p:sp>
      <p:pic>
        <p:nvPicPr>
          <p:cNvPr id="9" name="Picture 8">
            <a:extLst>
              <a:ext uri="{FF2B5EF4-FFF2-40B4-BE49-F238E27FC236}">
                <a16:creationId xmlns:a16="http://schemas.microsoft.com/office/drawing/2014/main" id="{DE99D2C2-66F6-4150-8403-E12182A6C1C6}"/>
              </a:ext>
            </a:extLst>
          </p:cNvPr>
          <p:cNvPicPr>
            <a:picLocks noChangeAspect="1"/>
          </p:cNvPicPr>
          <p:nvPr/>
        </p:nvPicPr>
        <p:blipFill>
          <a:blip r:embed="rId3"/>
          <a:stretch>
            <a:fillRect/>
          </a:stretch>
        </p:blipFill>
        <p:spPr>
          <a:xfrm>
            <a:off x="6208809" y="1286002"/>
            <a:ext cx="5016801" cy="2511557"/>
          </a:xfrm>
          <a:prstGeom prst="rect">
            <a:avLst/>
          </a:prstGeom>
        </p:spPr>
      </p:pic>
      <p:pic>
        <p:nvPicPr>
          <p:cNvPr id="10" name="Picture 9">
            <a:extLst>
              <a:ext uri="{FF2B5EF4-FFF2-40B4-BE49-F238E27FC236}">
                <a16:creationId xmlns:a16="http://schemas.microsoft.com/office/drawing/2014/main" id="{4DB0A3AB-AB1C-A400-1DAA-A2275711C739}"/>
              </a:ext>
            </a:extLst>
          </p:cNvPr>
          <p:cNvPicPr>
            <a:picLocks noChangeAspect="1"/>
          </p:cNvPicPr>
          <p:nvPr/>
        </p:nvPicPr>
        <p:blipFill>
          <a:blip r:embed="rId4"/>
          <a:stretch>
            <a:fillRect/>
          </a:stretch>
        </p:blipFill>
        <p:spPr>
          <a:xfrm>
            <a:off x="897477" y="4114801"/>
            <a:ext cx="5018899" cy="2006082"/>
          </a:xfrm>
          <a:prstGeom prst="rect">
            <a:avLst/>
          </a:prstGeom>
        </p:spPr>
      </p:pic>
      <p:sp>
        <p:nvSpPr>
          <p:cNvPr id="11" name="Title 1">
            <a:extLst>
              <a:ext uri="{FF2B5EF4-FFF2-40B4-BE49-F238E27FC236}">
                <a16:creationId xmlns:a16="http://schemas.microsoft.com/office/drawing/2014/main" id="{77116E29-31E4-D3B2-7432-CD73D15D3CF1}"/>
              </a:ext>
            </a:extLst>
          </p:cNvPr>
          <p:cNvSpPr txBox="1">
            <a:spLocks/>
          </p:cNvSpPr>
          <p:nvPr/>
        </p:nvSpPr>
        <p:spPr>
          <a:xfrm>
            <a:off x="850758" y="3731268"/>
            <a:ext cx="5112336" cy="555939"/>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IN" sz="2400" cap="none" dirty="0"/>
              <a:t>Measures Exploration</a:t>
            </a:r>
          </a:p>
        </p:txBody>
      </p:sp>
      <p:cxnSp>
        <p:nvCxnSpPr>
          <p:cNvPr id="13" name="Straight Connector 12">
            <a:extLst>
              <a:ext uri="{FF2B5EF4-FFF2-40B4-BE49-F238E27FC236}">
                <a16:creationId xmlns:a16="http://schemas.microsoft.com/office/drawing/2014/main" id="{5B539638-E724-25A6-564D-EED9CF6FC4A2}"/>
              </a:ext>
            </a:extLst>
          </p:cNvPr>
          <p:cNvCxnSpPr>
            <a:cxnSpLocks/>
          </p:cNvCxnSpPr>
          <p:nvPr/>
        </p:nvCxnSpPr>
        <p:spPr>
          <a:xfrm>
            <a:off x="5963094" y="755779"/>
            <a:ext cx="0" cy="535577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2FBC73D-BC14-8216-FA7D-EE5433FA140B}"/>
              </a:ext>
            </a:extLst>
          </p:cNvPr>
          <p:cNvCxnSpPr/>
          <p:nvPr/>
        </p:nvCxnSpPr>
        <p:spPr>
          <a:xfrm>
            <a:off x="850758" y="3614310"/>
            <a:ext cx="104703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8261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A808F-8AD9-D1EA-CA25-926AD9556696}"/>
              </a:ext>
            </a:extLst>
          </p:cNvPr>
          <p:cNvSpPr>
            <a:spLocks noGrp="1"/>
          </p:cNvSpPr>
          <p:nvPr>
            <p:ph type="title"/>
          </p:nvPr>
        </p:nvSpPr>
        <p:spPr>
          <a:xfrm>
            <a:off x="703745" y="865146"/>
            <a:ext cx="2313153" cy="578498"/>
          </a:xfrm>
        </p:spPr>
        <p:txBody>
          <a:bodyPr>
            <a:normAutofit/>
          </a:bodyPr>
          <a:lstStyle/>
          <a:p>
            <a:r>
              <a:rPr lang="en-IN" sz="2400" dirty="0"/>
              <a:t>Magnitude</a:t>
            </a:r>
          </a:p>
        </p:txBody>
      </p:sp>
      <p:pic>
        <p:nvPicPr>
          <p:cNvPr id="7" name="Picture 6">
            <a:extLst>
              <a:ext uri="{FF2B5EF4-FFF2-40B4-BE49-F238E27FC236}">
                <a16:creationId xmlns:a16="http://schemas.microsoft.com/office/drawing/2014/main" id="{26D348AC-B51E-E2E0-C7B5-3E6FD54F734D}"/>
              </a:ext>
            </a:extLst>
          </p:cNvPr>
          <p:cNvPicPr>
            <a:picLocks noChangeAspect="1"/>
          </p:cNvPicPr>
          <p:nvPr/>
        </p:nvPicPr>
        <p:blipFill>
          <a:blip r:embed="rId2"/>
          <a:stretch>
            <a:fillRect/>
          </a:stretch>
        </p:blipFill>
        <p:spPr>
          <a:xfrm>
            <a:off x="579336" y="1305585"/>
            <a:ext cx="5600639" cy="3219762"/>
          </a:xfrm>
          <a:prstGeom prst="rect">
            <a:avLst/>
          </a:prstGeom>
        </p:spPr>
      </p:pic>
      <p:sp>
        <p:nvSpPr>
          <p:cNvPr id="8" name="Title 1">
            <a:extLst>
              <a:ext uri="{FF2B5EF4-FFF2-40B4-BE49-F238E27FC236}">
                <a16:creationId xmlns:a16="http://schemas.microsoft.com/office/drawing/2014/main" id="{38191358-EB94-D2EF-A073-097ACDF48D84}"/>
              </a:ext>
            </a:extLst>
          </p:cNvPr>
          <p:cNvSpPr txBox="1">
            <a:spLocks/>
          </p:cNvSpPr>
          <p:nvPr/>
        </p:nvSpPr>
        <p:spPr>
          <a:xfrm>
            <a:off x="6096000" y="910932"/>
            <a:ext cx="2973355" cy="578498"/>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IN" sz="2400" cap="none" dirty="0"/>
              <a:t>Change Over Time </a:t>
            </a:r>
          </a:p>
        </p:txBody>
      </p:sp>
      <p:pic>
        <p:nvPicPr>
          <p:cNvPr id="10" name="Picture 9">
            <a:extLst>
              <a:ext uri="{FF2B5EF4-FFF2-40B4-BE49-F238E27FC236}">
                <a16:creationId xmlns:a16="http://schemas.microsoft.com/office/drawing/2014/main" id="{00C6FFB4-5ED3-6791-D8F3-71328FF259D5}"/>
              </a:ext>
            </a:extLst>
          </p:cNvPr>
          <p:cNvPicPr>
            <a:picLocks noChangeAspect="1"/>
          </p:cNvPicPr>
          <p:nvPr/>
        </p:nvPicPr>
        <p:blipFill>
          <a:blip r:embed="rId3"/>
          <a:stretch>
            <a:fillRect/>
          </a:stretch>
        </p:blipFill>
        <p:spPr>
          <a:xfrm>
            <a:off x="6179974" y="1443644"/>
            <a:ext cx="5718733" cy="3016389"/>
          </a:xfrm>
          <a:prstGeom prst="rect">
            <a:avLst/>
          </a:prstGeom>
        </p:spPr>
      </p:pic>
      <p:cxnSp>
        <p:nvCxnSpPr>
          <p:cNvPr id="12" name="Straight Connector 11">
            <a:extLst>
              <a:ext uri="{FF2B5EF4-FFF2-40B4-BE49-F238E27FC236}">
                <a16:creationId xmlns:a16="http://schemas.microsoft.com/office/drawing/2014/main" id="{3B21F0EF-890A-3C2E-B937-346D930E3872}"/>
              </a:ext>
            </a:extLst>
          </p:cNvPr>
          <p:cNvCxnSpPr/>
          <p:nvPr/>
        </p:nvCxnSpPr>
        <p:spPr>
          <a:xfrm>
            <a:off x="5906278" y="723122"/>
            <a:ext cx="0" cy="541175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93002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41EEC-811B-5214-4840-48589AB66BD6}"/>
              </a:ext>
            </a:extLst>
          </p:cNvPr>
          <p:cNvSpPr>
            <a:spLocks noGrp="1"/>
          </p:cNvSpPr>
          <p:nvPr>
            <p:ph type="title"/>
          </p:nvPr>
        </p:nvSpPr>
        <p:spPr>
          <a:xfrm>
            <a:off x="700635" y="914400"/>
            <a:ext cx="3264875" cy="466531"/>
          </a:xfrm>
        </p:spPr>
        <p:txBody>
          <a:bodyPr>
            <a:normAutofit/>
          </a:bodyPr>
          <a:lstStyle/>
          <a:p>
            <a:r>
              <a:rPr lang="en-IN" sz="2400" dirty="0" err="1"/>
              <a:t>Cumlative</a:t>
            </a:r>
            <a:r>
              <a:rPr lang="en-IN" sz="2400" dirty="0"/>
              <a:t> Analysis</a:t>
            </a:r>
          </a:p>
        </p:txBody>
      </p:sp>
      <p:pic>
        <p:nvPicPr>
          <p:cNvPr id="5" name="Picture 4">
            <a:extLst>
              <a:ext uri="{FF2B5EF4-FFF2-40B4-BE49-F238E27FC236}">
                <a16:creationId xmlns:a16="http://schemas.microsoft.com/office/drawing/2014/main" id="{981F3042-FC2F-06E8-EC01-DB09682CA9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912" y="1329611"/>
            <a:ext cx="5527088" cy="3167743"/>
          </a:xfrm>
          <a:prstGeom prst="rect">
            <a:avLst/>
          </a:prstGeom>
        </p:spPr>
      </p:pic>
      <p:pic>
        <p:nvPicPr>
          <p:cNvPr id="9" name="Picture 8">
            <a:extLst>
              <a:ext uri="{FF2B5EF4-FFF2-40B4-BE49-F238E27FC236}">
                <a16:creationId xmlns:a16="http://schemas.microsoft.com/office/drawing/2014/main" id="{7D7DF478-6246-6D81-8C21-6A7B39DF9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0171" y="1511559"/>
            <a:ext cx="5250280" cy="3526972"/>
          </a:xfrm>
          <a:prstGeom prst="rect">
            <a:avLst/>
          </a:prstGeom>
        </p:spPr>
      </p:pic>
      <p:sp>
        <p:nvSpPr>
          <p:cNvPr id="10" name="Title 1">
            <a:extLst>
              <a:ext uri="{FF2B5EF4-FFF2-40B4-BE49-F238E27FC236}">
                <a16:creationId xmlns:a16="http://schemas.microsoft.com/office/drawing/2014/main" id="{A9ABAF0B-1CE3-524E-9FBE-F15AFC2234E5}"/>
              </a:ext>
            </a:extLst>
          </p:cNvPr>
          <p:cNvSpPr txBox="1">
            <a:spLocks/>
          </p:cNvSpPr>
          <p:nvPr/>
        </p:nvSpPr>
        <p:spPr>
          <a:xfrm>
            <a:off x="6227723" y="914400"/>
            <a:ext cx="3784024" cy="466531"/>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IN" sz="2400" cap="none" dirty="0"/>
              <a:t>Performance Analysis</a:t>
            </a:r>
          </a:p>
        </p:txBody>
      </p:sp>
      <p:pic>
        <p:nvPicPr>
          <p:cNvPr id="12" name="Picture 11">
            <a:extLst>
              <a:ext uri="{FF2B5EF4-FFF2-40B4-BE49-F238E27FC236}">
                <a16:creationId xmlns:a16="http://schemas.microsoft.com/office/drawing/2014/main" id="{84517687-9AC9-3D01-9C62-F366F6B541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3072" y="1511559"/>
            <a:ext cx="2524477" cy="195943"/>
          </a:xfrm>
          <a:prstGeom prst="rect">
            <a:avLst/>
          </a:prstGeom>
        </p:spPr>
      </p:pic>
      <p:pic>
        <p:nvPicPr>
          <p:cNvPr id="13" name="Picture 12">
            <a:extLst>
              <a:ext uri="{FF2B5EF4-FFF2-40B4-BE49-F238E27FC236}">
                <a16:creationId xmlns:a16="http://schemas.microsoft.com/office/drawing/2014/main" id="{44B99C03-ED5A-AC2C-FA1F-CD0A49A51A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4040" y="1282959"/>
            <a:ext cx="2524477" cy="195943"/>
          </a:xfrm>
          <a:prstGeom prst="rect">
            <a:avLst/>
          </a:prstGeom>
        </p:spPr>
      </p:pic>
      <p:cxnSp>
        <p:nvCxnSpPr>
          <p:cNvPr id="15" name="Straight Connector 14">
            <a:extLst>
              <a:ext uri="{FF2B5EF4-FFF2-40B4-BE49-F238E27FC236}">
                <a16:creationId xmlns:a16="http://schemas.microsoft.com/office/drawing/2014/main" id="{09474C7A-F4AC-5B37-1128-64E9D4F846F0}"/>
              </a:ext>
            </a:extLst>
          </p:cNvPr>
          <p:cNvCxnSpPr/>
          <p:nvPr/>
        </p:nvCxnSpPr>
        <p:spPr>
          <a:xfrm>
            <a:off x="6012025" y="751113"/>
            <a:ext cx="0" cy="540242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02708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78045-25E1-06B8-BD17-F05157FD6A81}"/>
              </a:ext>
            </a:extLst>
          </p:cNvPr>
          <p:cNvSpPr>
            <a:spLocks noGrp="1"/>
          </p:cNvSpPr>
          <p:nvPr>
            <p:ph type="title"/>
          </p:nvPr>
        </p:nvSpPr>
        <p:spPr>
          <a:xfrm>
            <a:off x="700634" y="914400"/>
            <a:ext cx="4636475" cy="727788"/>
          </a:xfrm>
        </p:spPr>
        <p:txBody>
          <a:bodyPr>
            <a:normAutofit/>
          </a:bodyPr>
          <a:lstStyle/>
          <a:p>
            <a:r>
              <a:rPr lang="en-IN" sz="2700" dirty="0"/>
              <a:t>Part to Whole</a:t>
            </a:r>
            <a:br>
              <a:rPr lang="en-IN" sz="1800" dirty="0"/>
            </a:br>
            <a:r>
              <a:rPr lang="en-IN" sz="1800" dirty="0"/>
              <a:t>(Proportional Analysis)</a:t>
            </a:r>
          </a:p>
        </p:txBody>
      </p:sp>
      <p:pic>
        <p:nvPicPr>
          <p:cNvPr id="5" name="Picture 4">
            <a:extLst>
              <a:ext uri="{FF2B5EF4-FFF2-40B4-BE49-F238E27FC236}">
                <a16:creationId xmlns:a16="http://schemas.microsoft.com/office/drawing/2014/main" id="{EC822DBE-FB69-141C-FA37-49112EAE5900}"/>
              </a:ext>
            </a:extLst>
          </p:cNvPr>
          <p:cNvPicPr>
            <a:picLocks noChangeAspect="1"/>
          </p:cNvPicPr>
          <p:nvPr/>
        </p:nvPicPr>
        <p:blipFill>
          <a:blip r:embed="rId2"/>
          <a:stretch>
            <a:fillRect/>
          </a:stretch>
        </p:blipFill>
        <p:spPr>
          <a:xfrm>
            <a:off x="547585" y="1642188"/>
            <a:ext cx="5635502" cy="3774233"/>
          </a:xfrm>
          <a:prstGeom prst="rect">
            <a:avLst/>
          </a:prstGeom>
        </p:spPr>
      </p:pic>
      <p:sp>
        <p:nvSpPr>
          <p:cNvPr id="6" name="Title 1">
            <a:extLst>
              <a:ext uri="{FF2B5EF4-FFF2-40B4-BE49-F238E27FC236}">
                <a16:creationId xmlns:a16="http://schemas.microsoft.com/office/drawing/2014/main" id="{057687C5-B8BA-C9C6-F3F8-7AD73D1F3B83}"/>
              </a:ext>
            </a:extLst>
          </p:cNvPr>
          <p:cNvSpPr txBox="1">
            <a:spLocks/>
          </p:cNvSpPr>
          <p:nvPr/>
        </p:nvSpPr>
        <p:spPr>
          <a:xfrm>
            <a:off x="6270172" y="975048"/>
            <a:ext cx="3264875" cy="466531"/>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IN" sz="2400" cap="none" dirty="0"/>
              <a:t>Data Segmentation</a:t>
            </a:r>
          </a:p>
        </p:txBody>
      </p:sp>
      <p:pic>
        <p:nvPicPr>
          <p:cNvPr id="8" name="Picture 7">
            <a:extLst>
              <a:ext uri="{FF2B5EF4-FFF2-40B4-BE49-F238E27FC236}">
                <a16:creationId xmlns:a16="http://schemas.microsoft.com/office/drawing/2014/main" id="{D94E08CA-7DC0-5D14-A4C8-03804FE03431}"/>
              </a:ext>
            </a:extLst>
          </p:cNvPr>
          <p:cNvPicPr>
            <a:picLocks noChangeAspect="1"/>
          </p:cNvPicPr>
          <p:nvPr/>
        </p:nvPicPr>
        <p:blipFill>
          <a:blip r:embed="rId3"/>
          <a:stretch>
            <a:fillRect/>
          </a:stretch>
        </p:blipFill>
        <p:spPr>
          <a:xfrm>
            <a:off x="6270172" y="1714871"/>
            <a:ext cx="5287158" cy="3539214"/>
          </a:xfrm>
          <a:prstGeom prst="rect">
            <a:avLst/>
          </a:prstGeom>
        </p:spPr>
      </p:pic>
      <p:pic>
        <p:nvPicPr>
          <p:cNvPr id="10" name="Picture 9">
            <a:extLst>
              <a:ext uri="{FF2B5EF4-FFF2-40B4-BE49-F238E27FC236}">
                <a16:creationId xmlns:a16="http://schemas.microsoft.com/office/drawing/2014/main" id="{B054210F-2B0F-73CC-D44A-7765945CE3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5581" y="1528924"/>
            <a:ext cx="2098885" cy="355860"/>
          </a:xfrm>
          <a:prstGeom prst="rect">
            <a:avLst/>
          </a:prstGeom>
        </p:spPr>
      </p:pic>
      <p:cxnSp>
        <p:nvCxnSpPr>
          <p:cNvPr id="12" name="Straight Connector 11">
            <a:extLst>
              <a:ext uri="{FF2B5EF4-FFF2-40B4-BE49-F238E27FC236}">
                <a16:creationId xmlns:a16="http://schemas.microsoft.com/office/drawing/2014/main" id="{23D7439B-ADB1-A1C2-23F4-1782E8E57114}"/>
              </a:ext>
            </a:extLst>
          </p:cNvPr>
          <p:cNvCxnSpPr/>
          <p:nvPr/>
        </p:nvCxnSpPr>
        <p:spPr>
          <a:xfrm>
            <a:off x="6096000" y="746449"/>
            <a:ext cx="0" cy="537443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683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0D9B6-3F25-7825-7176-F673F43A06F3}"/>
              </a:ext>
            </a:extLst>
          </p:cNvPr>
          <p:cNvSpPr>
            <a:spLocks noGrp="1"/>
          </p:cNvSpPr>
          <p:nvPr>
            <p:ph type="title"/>
          </p:nvPr>
        </p:nvSpPr>
        <p:spPr>
          <a:xfrm>
            <a:off x="4812276" y="37772"/>
            <a:ext cx="2478815" cy="447869"/>
          </a:xfrm>
        </p:spPr>
        <p:txBody>
          <a:bodyPr>
            <a:normAutofit/>
          </a:bodyPr>
          <a:lstStyle/>
          <a:p>
            <a:r>
              <a:rPr lang="en-IN" sz="2400" b="1" dirty="0"/>
              <a:t>ETL Methods</a:t>
            </a:r>
          </a:p>
        </p:txBody>
      </p:sp>
      <p:sp>
        <p:nvSpPr>
          <p:cNvPr id="4" name="Oval 3">
            <a:extLst>
              <a:ext uri="{FF2B5EF4-FFF2-40B4-BE49-F238E27FC236}">
                <a16:creationId xmlns:a16="http://schemas.microsoft.com/office/drawing/2014/main" id="{7B4BAA9A-9951-EEAD-4B05-BC14F448F19E}"/>
              </a:ext>
            </a:extLst>
          </p:cNvPr>
          <p:cNvSpPr/>
          <p:nvPr/>
        </p:nvSpPr>
        <p:spPr>
          <a:xfrm>
            <a:off x="5043263" y="797914"/>
            <a:ext cx="1212980" cy="1063690"/>
          </a:xfrm>
          <a:prstGeom prst="ellipse">
            <a:avLst/>
          </a:prstGeom>
          <a:gradFill flip="none" rotWithShape="1">
            <a:gsLst>
              <a:gs pos="84600">
                <a:srgbClr val="F2F2F2"/>
              </a:gs>
              <a:gs pos="0">
                <a:srgbClr val="7030A0"/>
              </a:gs>
              <a:gs pos="50000">
                <a:schemeClr val="accent5">
                  <a:lumMod val="40000"/>
                  <a:lumOff val="60000"/>
                </a:schemeClr>
              </a:gs>
              <a:gs pos="100000">
                <a:schemeClr val="lt1">
                  <a:shade val="100000"/>
                  <a:satMod val="115000"/>
                </a:schemeClr>
              </a:gs>
            </a:gsLst>
            <a:lin ang="2700000" scaled="1"/>
            <a:tileRect/>
          </a:gradFill>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t>ETL</a:t>
            </a:r>
          </a:p>
        </p:txBody>
      </p:sp>
      <p:sp>
        <p:nvSpPr>
          <p:cNvPr id="5" name="Oval 4">
            <a:extLst>
              <a:ext uri="{FF2B5EF4-FFF2-40B4-BE49-F238E27FC236}">
                <a16:creationId xmlns:a16="http://schemas.microsoft.com/office/drawing/2014/main" id="{C1E3389A-E403-B5C3-AC8A-35375D60ACF2}"/>
              </a:ext>
            </a:extLst>
          </p:cNvPr>
          <p:cNvSpPr/>
          <p:nvPr/>
        </p:nvSpPr>
        <p:spPr>
          <a:xfrm>
            <a:off x="3179450" y="1948294"/>
            <a:ext cx="1088541" cy="920621"/>
          </a:xfrm>
          <a:prstGeom prst="ellipse">
            <a:avLst/>
          </a:prstGeom>
          <a:gradFill flip="none" rotWithShape="1">
            <a:gsLst>
              <a:gs pos="18900">
                <a:schemeClr val="accent1">
                  <a:lumMod val="20000"/>
                  <a:lumOff val="80000"/>
                </a:schemeClr>
              </a:gs>
              <a:gs pos="73450">
                <a:schemeClr val="accent1">
                  <a:lumMod val="60000"/>
                  <a:lumOff val="40000"/>
                </a:schemeClr>
              </a:gs>
              <a:gs pos="0">
                <a:schemeClr val="accent1">
                  <a:lumMod val="20000"/>
                  <a:lumOff val="80000"/>
                </a:schemeClr>
              </a:gs>
              <a:gs pos="50000">
                <a:schemeClr val="accent1">
                  <a:lumMod val="20000"/>
                  <a:lumOff val="80000"/>
                </a:schemeClr>
              </a:gs>
              <a:gs pos="100000">
                <a:schemeClr val="accent5">
                  <a:lumMod val="20000"/>
                  <a:lumOff val="80000"/>
                  <a:shade val="100000"/>
                  <a:satMod val="115000"/>
                </a:schemeClr>
              </a:gs>
            </a:gsLst>
            <a:path path="circle">
              <a:fillToRect l="100000" t="100000"/>
            </a:path>
            <a:tileRect r="-100000" b="-100000"/>
          </a:gra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000" b="1" dirty="0">
                <a:solidFill>
                  <a:schemeClr val="tx1"/>
                </a:solidFill>
              </a:rPr>
              <a:t>Extraction</a:t>
            </a:r>
          </a:p>
        </p:txBody>
      </p:sp>
      <p:sp>
        <p:nvSpPr>
          <p:cNvPr id="6" name="Oval 5">
            <a:extLst>
              <a:ext uri="{FF2B5EF4-FFF2-40B4-BE49-F238E27FC236}">
                <a16:creationId xmlns:a16="http://schemas.microsoft.com/office/drawing/2014/main" id="{6D07200F-4FBE-8364-F06F-CDB69AFF0E3D}"/>
              </a:ext>
            </a:extLst>
          </p:cNvPr>
          <p:cNvSpPr/>
          <p:nvPr/>
        </p:nvSpPr>
        <p:spPr>
          <a:xfrm>
            <a:off x="7115415" y="1948293"/>
            <a:ext cx="1088541" cy="920621"/>
          </a:xfrm>
          <a:prstGeom prst="ellipse">
            <a:avLst/>
          </a:prstGeom>
          <a:gradFill flip="none" rotWithShape="1">
            <a:gsLst>
              <a:gs pos="79000">
                <a:schemeClr val="accent6"/>
              </a:gs>
              <a:gs pos="30750">
                <a:schemeClr val="accent6">
                  <a:lumMod val="60000"/>
                  <a:lumOff val="40000"/>
                </a:schemeClr>
              </a:gs>
              <a:gs pos="0">
                <a:schemeClr val="accent6">
                  <a:lumMod val="20000"/>
                  <a:lumOff val="80000"/>
                  <a:shade val="30000"/>
                  <a:satMod val="115000"/>
                </a:schemeClr>
              </a:gs>
              <a:gs pos="50000">
                <a:schemeClr val="accent6">
                  <a:lumMod val="20000"/>
                  <a:lumOff val="80000"/>
                  <a:shade val="67500"/>
                  <a:satMod val="115000"/>
                </a:schemeClr>
              </a:gs>
              <a:gs pos="100000">
                <a:schemeClr val="accent6">
                  <a:lumMod val="20000"/>
                  <a:lumOff val="80000"/>
                  <a:shade val="100000"/>
                  <a:satMod val="115000"/>
                </a:schemeClr>
              </a:gs>
            </a:gsLst>
            <a:path path="circle">
              <a:fillToRect l="100000" t="100000"/>
            </a:path>
            <a:tileRect r="-100000" b="-100000"/>
          </a:gradFill>
          <a:ln>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000" b="1" dirty="0">
                <a:solidFill>
                  <a:schemeClr val="tx1"/>
                </a:solidFill>
                <a:ea typeface="Artifakt Element" panose="020B0503050000020004" pitchFamily="34" charset="0"/>
              </a:rPr>
              <a:t>Load</a:t>
            </a:r>
          </a:p>
        </p:txBody>
      </p:sp>
      <p:sp>
        <p:nvSpPr>
          <p:cNvPr id="7" name="Rectangle 6">
            <a:extLst>
              <a:ext uri="{FF2B5EF4-FFF2-40B4-BE49-F238E27FC236}">
                <a16:creationId xmlns:a16="http://schemas.microsoft.com/office/drawing/2014/main" id="{7D38BBAF-80D1-1243-DD5F-1F7F592F5DB0}"/>
              </a:ext>
            </a:extLst>
          </p:cNvPr>
          <p:cNvSpPr/>
          <p:nvPr/>
        </p:nvSpPr>
        <p:spPr>
          <a:xfrm>
            <a:off x="3059296" y="1221408"/>
            <a:ext cx="1328848" cy="354563"/>
          </a:xfrm>
          <a:prstGeom prst="rect">
            <a:avLst/>
          </a:prstGeom>
          <a:gradFill flip="none" rotWithShape="1">
            <a:gsLst>
              <a:gs pos="18900">
                <a:schemeClr val="accent1">
                  <a:lumMod val="20000"/>
                  <a:lumOff val="80000"/>
                </a:schemeClr>
              </a:gs>
              <a:gs pos="73450">
                <a:schemeClr val="accent1">
                  <a:lumMod val="60000"/>
                  <a:lumOff val="40000"/>
                </a:schemeClr>
              </a:gs>
              <a:gs pos="0">
                <a:schemeClr val="accent1">
                  <a:lumMod val="20000"/>
                  <a:lumOff val="80000"/>
                </a:schemeClr>
              </a:gs>
              <a:gs pos="50000">
                <a:schemeClr val="accent1">
                  <a:lumMod val="20000"/>
                  <a:lumOff val="80000"/>
                </a:schemeClr>
              </a:gs>
              <a:gs pos="100000">
                <a:schemeClr val="accent5">
                  <a:lumMod val="20000"/>
                  <a:lumOff val="80000"/>
                  <a:shade val="100000"/>
                  <a:satMod val="115000"/>
                </a:schemeClr>
              </a:gs>
            </a:gsLst>
            <a:path path="circle">
              <a:fillToRect l="100000" t="100000"/>
            </a:path>
            <a:tileRect r="-100000" b="-100000"/>
          </a:gra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000" b="1" dirty="0">
                <a:solidFill>
                  <a:schemeClr val="tx1"/>
                </a:solidFill>
              </a:rPr>
              <a:t>Extraction Methods</a:t>
            </a:r>
          </a:p>
        </p:txBody>
      </p:sp>
      <p:sp>
        <p:nvSpPr>
          <p:cNvPr id="8" name="Rectangle 7">
            <a:extLst>
              <a:ext uri="{FF2B5EF4-FFF2-40B4-BE49-F238E27FC236}">
                <a16:creationId xmlns:a16="http://schemas.microsoft.com/office/drawing/2014/main" id="{96A62C9E-8313-C39E-EF17-76890CEC8638}"/>
              </a:ext>
            </a:extLst>
          </p:cNvPr>
          <p:cNvSpPr/>
          <p:nvPr/>
        </p:nvSpPr>
        <p:spPr>
          <a:xfrm>
            <a:off x="6995261" y="1221407"/>
            <a:ext cx="1328848" cy="354563"/>
          </a:xfrm>
          <a:prstGeom prst="rect">
            <a:avLst/>
          </a:prstGeom>
          <a:gradFill flip="none" rotWithShape="1">
            <a:gsLst>
              <a:gs pos="79000">
                <a:schemeClr val="accent6"/>
              </a:gs>
              <a:gs pos="30750">
                <a:schemeClr val="accent6">
                  <a:lumMod val="60000"/>
                  <a:lumOff val="40000"/>
                </a:schemeClr>
              </a:gs>
              <a:gs pos="0">
                <a:schemeClr val="accent6">
                  <a:lumMod val="20000"/>
                  <a:lumOff val="80000"/>
                  <a:shade val="30000"/>
                  <a:satMod val="115000"/>
                </a:schemeClr>
              </a:gs>
              <a:gs pos="50000">
                <a:schemeClr val="accent6">
                  <a:lumMod val="20000"/>
                  <a:lumOff val="80000"/>
                  <a:shade val="67500"/>
                  <a:satMod val="115000"/>
                </a:schemeClr>
              </a:gs>
              <a:gs pos="100000">
                <a:schemeClr val="accent6">
                  <a:lumMod val="20000"/>
                  <a:lumOff val="80000"/>
                  <a:shade val="100000"/>
                  <a:satMod val="115000"/>
                </a:schemeClr>
              </a:gs>
            </a:gsLst>
            <a:path path="circle">
              <a:fillToRect l="100000" t="100000"/>
            </a:path>
            <a:tileRect r="-100000" b="-100000"/>
          </a:gradFill>
          <a:ln>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000" b="1" dirty="0">
                <a:solidFill>
                  <a:schemeClr val="tx1"/>
                </a:solidFill>
                <a:ea typeface="Artifakt Element" panose="020B0503050000020004" pitchFamily="34" charset="0"/>
              </a:rPr>
              <a:t>Processing Types</a:t>
            </a:r>
          </a:p>
        </p:txBody>
      </p:sp>
      <p:sp>
        <p:nvSpPr>
          <p:cNvPr id="9" name="Rectangle 8">
            <a:extLst>
              <a:ext uri="{FF2B5EF4-FFF2-40B4-BE49-F238E27FC236}">
                <a16:creationId xmlns:a16="http://schemas.microsoft.com/office/drawing/2014/main" id="{BBCAC295-4B93-C3CA-9F2C-5E2B8CB17971}"/>
              </a:ext>
            </a:extLst>
          </p:cNvPr>
          <p:cNvSpPr/>
          <p:nvPr/>
        </p:nvSpPr>
        <p:spPr>
          <a:xfrm>
            <a:off x="2662933" y="503401"/>
            <a:ext cx="1033033" cy="354563"/>
          </a:xfrm>
          <a:prstGeom prst="rect">
            <a:avLst/>
          </a:prstGeom>
          <a:gradFill flip="none" rotWithShape="1">
            <a:gsLst>
              <a:gs pos="18900">
                <a:schemeClr val="accent1">
                  <a:lumMod val="20000"/>
                  <a:lumOff val="80000"/>
                </a:schemeClr>
              </a:gs>
              <a:gs pos="73450">
                <a:schemeClr val="accent1">
                  <a:lumMod val="60000"/>
                  <a:lumOff val="40000"/>
                </a:schemeClr>
              </a:gs>
              <a:gs pos="0">
                <a:schemeClr val="accent1">
                  <a:lumMod val="20000"/>
                  <a:lumOff val="80000"/>
                </a:schemeClr>
              </a:gs>
              <a:gs pos="50000">
                <a:schemeClr val="accent1">
                  <a:lumMod val="20000"/>
                  <a:lumOff val="80000"/>
                </a:schemeClr>
              </a:gs>
              <a:gs pos="100000">
                <a:schemeClr val="accent5">
                  <a:lumMod val="20000"/>
                  <a:lumOff val="80000"/>
                  <a:shade val="100000"/>
                  <a:satMod val="115000"/>
                </a:schemeClr>
              </a:gs>
            </a:gsLst>
            <a:path path="circle">
              <a:fillToRect l="100000" t="100000"/>
            </a:path>
            <a:tileRect r="-100000" b="-100000"/>
          </a:gra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000" b="1" dirty="0">
                <a:solidFill>
                  <a:schemeClr val="tx1"/>
                </a:solidFill>
              </a:rPr>
              <a:t>Pull Extraction</a:t>
            </a:r>
          </a:p>
        </p:txBody>
      </p:sp>
      <p:sp>
        <p:nvSpPr>
          <p:cNvPr id="10" name="Rectangle 9">
            <a:extLst>
              <a:ext uri="{FF2B5EF4-FFF2-40B4-BE49-F238E27FC236}">
                <a16:creationId xmlns:a16="http://schemas.microsoft.com/office/drawing/2014/main" id="{F0100C8C-FD3C-F4EB-F93B-7A41F67BF190}"/>
              </a:ext>
            </a:extLst>
          </p:cNvPr>
          <p:cNvSpPr/>
          <p:nvPr/>
        </p:nvSpPr>
        <p:spPr>
          <a:xfrm>
            <a:off x="3779243" y="503401"/>
            <a:ext cx="1033033" cy="354563"/>
          </a:xfrm>
          <a:prstGeom prst="rect">
            <a:avLst/>
          </a:prstGeom>
          <a:gradFill flip="none" rotWithShape="1">
            <a:gsLst>
              <a:gs pos="18900">
                <a:schemeClr val="accent1">
                  <a:lumMod val="20000"/>
                  <a:lumOff val="80000"/>
                </a:schemeClr>
              </a:gs>
              <a:gs pos="73450">
                <a:schemeClr val="accent1">
                  <a:lumMod val="60000"/>
                  <a:lumOff val="40000"/>
                </a:schemeClr>
              </a:gs>
              <a:gs pos="0">
                <a:schemeClr val="accent1">
                  <a:lumMod val="20000"/>
                  <a:lumOff val="80000"/>
                </a:schemeClr>
              </a:gs>
              <a:gs pos="50000">
                <a:schemeClr val="accent1">
                  <a:lumMod val="20000"/>
                  <a:lumOff val="80000"/>
                </a:schemeClr>
              </a:gs>
              <a:gs pos="100000">
                <a:schemeClr val="accent5">
                  <a:lumMod val="20000"/>
                  <a:lumOff val="80000"/>
                  <a:shade val="100000"/>
                  <a:satMod val="115000"/>
                </a:schemeClr>
              </a:gs>
            </a:gsLst>
            <a:path path="circle">
              <a:fillToRect l="100000" t="100000"/>
            </a:path>
            <a:tileRect r="-100000" b="-100000"/>
          </a:gra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000" b="1" dirty="0">
                <a:solidFill>
                  <a:schemeClr val="tx1"/>
                </a:solidFill>
              </a:rPr>
              <a:t>Push Extraction</a:t>
            </a:r>
          </a:p>
        </p:txBody>
      </p:sp>
      <p:sp>
        <p:nvSpPr>
          <p:cNvPr id="11" name="Rectangle 10">
            <a:extLst>
              <a:ext uri="{FF2B5EF4-FFF2-40B4-BE49-F238E27FC236}">
                <a16:creationId xmlns:a16="http://schemas.microsoft.com/office/drawing/2014/main" id="{0BF508DC-B30D-3315-09FA-0A3DC3C26646}"/>
              </a:ext>
            </a:extLst>
          </p:cNvPr>
          <p:cNvSpPr/>
          <p:nvPr/>
        </p:nvSpPr>
        <p:spPr>
          <a:xfrm>
            <a:off x="6466113" y="503401"/>
            <a:ext cx="1160927" cy="354563"/>
          </a:xfrm>
          <a:prstGeom prst="rect">
            <a:avLst/>
          </a:prstGeom>
          <a:gradFill flip="none" rotWithShape="1">
            <a:gsLst>
              <a:gs pos="79000">
                <a:schemeClr val="accent6"/>
              </a:gs>
              <a:gs pos="30750">
                <a:schemeClr val="accent6">
                  <a:lumMod val="60000"/>
                  <a:lumOff val="40000"/>
                </a:schemeClr>
              </a:gs>
              <a:gs pos="0">
                <a:schemeClr val="accent6">
                  <a:lumMod val="20000"/>
                  <a:lumOff val="80000"/>
                  <a:shade val="30000"/>
                  <a:satMod val="115000"/>
                </a:schemeClr>
              </a:gs>
              <a:gs pos="50000">
                <a:schemeClr val="accent6">
                  <a:lumMod val="20000"/>
                  <a:lumOff val="80000"/>
                  <a:shade val="67500"/>
                  <a:satMod val="115000"/>
                </a:schemeClr>
              </a:gs>
              <a:gs pos="100000">
                <a:schemeClr val="accent6">
                  <a:lumMod val="20000"/>
                  <a:lumOff val="80000"/>
                  <a:shade val="100000"/>
                  <a:satMod val="115000"/>
                </a:schemeClr>
              </a:gs>
            </a:gsLst>
            <a:path path="circle">
              <a:fillToRect l="100000" t="100000"/>
            </a:path>
            <a:tileRect r="-100000" b="-100000"/>
          </a:gradFill>
          <a:ln>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000" b="1" dirty="0">
                <a:solidFill>
                  <a:schemeClr val="tx1"/>
                </a:solidFill>
                <a:ea typeface="Artifakt Element" panose="020B0503050000020004" pitchFamily="34" charset="0"/>
              </a:rPr>
              <a:t>Batch Processing </a:t>
            </a:r>
          </a:p>
        </p:txBody>
      </p:sp>
      <p:sp>
        <p:nvSpPr>
          <p:cNvPr id="12" name="Rectangle 11">
            <a:extLst>
              <a:ext uri="{FF2B5EF4-FFF2-40B4-BE49-F238E27FC236}">
                <a16:creationId xmlns:a16="http://schemas.microsoft.com/office/drawing/2014/main" id="{AC526F8A-A8D2-5194-E8F1-B067193E7B3A}"/>
              </a:ext>
            </a:extLst>
          </p:cNvPr>
          <p:cNvSpPr/>
          <p:nvPr/>
        </p:nvSpPr>
        <p:spPr>
          <a:xfrm>
            <a:off x="7680312" y="503401"/>
            <a:ext cx="1160927" cy="354563"/>
          </a:xfrm>
          <a:prstGeom prst="rect">
            <a:avLst/>
          </a:prstGeom>
          <a:gradFill flip="none" rotWithShape="1">
            <a:gsLst>
              <a:gs pos="79000">
                <a:schemeClr val="accent6"/>
              </a:gs>
              <a:gs pos="30750">
                <a:schemeClr val="accent6">
                  <a:lumMod val="60000"/>
                  <a:lumOff val="40000"/>
                </a:schemeClr>
              </a:gs>
              <a:gs pos="0">
                <a:schemeClr val="accent6">
                  <a:lumMod val="20000"/>
                  <a:lumOff val="80000"/>
                  <a:shade val="30000"/>
                  <a:satMod val="115000"/>
                </a:schemeClr>
              </a:gs>
              <a:gs pos="50000">
                <a:schemeClr val="accent6">
                  <a:lumMod val="20000"/>
                  <a:lumOff val="80000"/>
                  <a:shade val="67500"/>
                  <a:satMod val="115000"/>
                </a:schemeClr>
              </a:gs>
              <a:gs pos="100000">
                <a:schemeClr val="accent6">
                  <a:lumMod val="20000"/>
                  <a:lumOff val="80000"/>
                  <a:shade val="100000"/>
                  <a:satMod val="115000"/>
                </a:schemeClr>
              </a:gs>
            </a:gsLst>
            <a:path path="circle">
              <a:fillToRect l="100000" t="100000"/>
            </a:path>
            <a:tileRect r="-100000" b="-100000"/>
          </a:gradFill>
          <a:ln>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000" b="1" dirty="0">
                <a:solidFill>
                  <a:schemeClr val="tx1"/>
                </a:solidFill>
                <a:ea typeface="Artifakt Element" panose="020B0503050000020004" pitchFamily="34" charset="0"/>
              </a:rPr>
              <a:t>Stream Processing</a:t>
            </a:r>
          </a:p>
        </p:txBody>
      </p:sp>
      <p:sp>
        <p:nvSpPr>
          <p:cNvPr id="13" name="Rectangle 12">
            <a:extLst>
              <a:ext uri="{FF2B5EF4-FFF2-40B4-BE49-F238E27FC236}">
                <a16:creationId xmlns:a16="http://schemas.microsoft.com/office/drawing/2014/main" id="{3DEA7706-C7D1-8675-2DA3-9EB92A1253C8}"/>
              </a:ext>
            </a:extLst>
          </p:cNvPr>
          <p:cNvSpPr/>
          <p:nvPr/>
        </p:nvSpPr>
        <p:spPr>
          <a:xfrm>
            <a:off x="8567468" y="1398688"/>
            <a:ext cx="1126956" cy="354563"/>
          </a:xfrm>
          <a:prstGeom prst="rect">
            <a:avLst/>
          </a:prstGeom>
          <a:gradFill flip="none" rotWithShape="1">
            <a:gsLst>
              <a:gs pos="79000">
                <a:schemeClr val="accent6"/>
              </a:gs>
              <a:gs pos="30750">
                <a:schemeClr val="accent6">
                  <a:lumMod val="60000"/>
                  <a:lumOff val="40000"/>
                </a:schemeClr>
              </a:gs>
              <a:gs pos="0">
                <a:schemeClr val="accent6">
                  <a:lumMod val="20000"/>
                  <a:lumOff val="80000"/>
                  <a:shade val="30000"/>
                  <a:satMod val="115000"/>
                </a:schemeClr>
              </a:gs>
              <a:gs pos="50000">
                <a:schemeClr val="accent6">
                  <a:lumMod val="20000"/>
                  <a:lumOff val="80000"/>
                  <a:shade val="67500"/>
                  <a:satMod val="115000"/>
                </a:schemeClr>
              </a:gs>
              <a:gs pos="100000">
                <a:schemeClr val="accent6">
                  <a:lumMod val="20000"/>
                  <a:lumOff val="80000"/>
                  <a:shade val="100000"/>
                  <a:satMod val="115000"/>
                </a:schemeClr>
              </a:gs>
            </a:gsLst>
            <a:path path="circle">
              <a:fillToRect l="100000" t="100000"/>
            </a:path>
            <a:tileRect r="-100000" b="-100000"/>
          </a:gradFill>
          <a:ln>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000" b="1" dirty="0">
                <a:solidFill>
                  <a:schemeClr val="tx1"/>
                </a:solidFill>
                <a:ea typeface="Artifakt Element" panose="020B0503050000020004" pitchFamily="34" charset="0"/>
              </a:rPr>
              <a:t>Load Methods</a:t>
            </a:r>
          </a:p>
        </p:txBody>
      </p:sp>
      <p:sp>
        <p:nvSpPr>
          <p:cNvPr id="14" name="Rectangle 13">
            <a:extLst>
              <a:ext uri="{FF2B5EF4-FFF2-40B4-BE49-F238E27FC236}">
                <a16:creationId xmlns:a16="http://schemas.microsoft.com/office/drawing/2014/main" id="{6F751D51-99C9-421E-5C3F-BD6C6F410534}"/>
              </a:ext>
            </a:extLst>
          </p:cNvPr>
          <p:cNvSpPr/>
          <p:nvPr/>
        </p:nvSpPr>
        <p:spPr>
          <a:xfrm>
            <a:off x="1487089" y="1398688"/>
            <a:ext cx="1328848" cy="354563"/>
          </a:xfrm>
          <a:prstGeom prst="rect">
            <a:avLst/>
          </a:prstGeom>
          <a:gradFill flip="none" rotWithShape="1">
            <a:gsLst>
              <a:gs pos="18900">
                <a:schemeClr val="accent1">
                  <a:lumMod val="20000"/>
                  <a:lumOff val="80000"/>
                </a:schemeClr>
              </a:gs>
              <a:gs pos="73450">
                <a:schemeClr val="accent1">
                  <a:lumMod val="60000"/>
                  <a:lumOff val="40000"/>
                </a:schemeClr>
              </a:gs>
              <a:gs pos="0">
                <a:schemeClr val="accent1">
                  <a:lumMod val="20000"/>
                  <a:lumOff val="80000"/>
                </a:schemeClr>
              </a:gs>
              <a:gs pos="50000">
                <a:schemeClr val="accent1">
                  <a:lumMod val="20000"/>
                  <a:lumOff val="80000"/>
                </a:schemeClr>
              </a:gs>
              <a:gs pos="100000">
                <a:schemeClr val="accent5">
                  <a:lumMod val="20000"/>
                  <a:lumOff val="80000"/>
                  <a:shade val="100000"/>
                  <a:satMod val="115000"/>
                </a:schemeClr>
              </a:gs>
            </a:gsLst>
            <a:path path="circle">
              <a:fillToRect l="100000" t="100000"/>
            </a:path>
            <a:tileRect r="-100000" b="-100000"/>
          </a:gra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000" b="1" dirty="0">
                <a:solidFill>
                  <a:schemeClr val="tx1"/>
                </a:solidFill>
              </a:rPr>
              <a:t>Extraction Types</a:t>
            </a:r>
          </a:p>
        </p:txBody>
      </p:sp>
      <p:sp>
        <p:nvSpPr>
          <p:cNvPr id="15" name="Rectangle 14">
            <a:extLst>
              <a:ext uri="{FF2B5EF4-FFF2-40B4-BE49-F238E27FC236}">
                <a16:creationId xmlns:a16="http://schemas.microsoft.com/office/drawing/2014/main" id="{27218DF9-AC50-14B6-9463-CD2C3326BD58}"/>
              </a:ext>
            </a:extLst>
          </p:cNvPr>
          <p:cNvSpPr/>
          <p:nvPr/>
        </p:nvSpPr>
        <p:spPr>
          <a:xfrm>
            <a:off x="9565843" y="680682"/>
            <a:ext cx="1126956" cy="354563"/>
          </a:xfrm>
          <a:prstGeom prst="rect">
            <a:avLst/>
          </a:prstGeom>
          <a:gradFill flip="none" rotWithShape="1">
            <a:gsLst>
              <a:gs pos="79000">
                <a:schemeClr val="accent6"/>
              </a:gs>
              <a:gs pos="30750">
                <a:schemeClr val="accent6">
                  <a:lumMod val="60000"/>
                  <a:lumOff val="40000"/>
                </a:schemeClr>
              </a:gs>
              <a:gs pos="0">
                <a:schemeClr val="accent6">
                  <a:lumMod val="20000"/>
                  <a:lumOff val="80000"/>
                  <a:shade val="30000"/>
                  <a:satMod val="115000"/>
                </a:schemeClr>
              </a:gs>
              <a:gs pos="50000">
                <a:schemeClr val="accent6">
                  <a:lumMod val="20000"/>
                  <a:lumOff val="80000"/>
                  <a:shade val="67500"/>
                  <a:satMod val="115000"/>
                </a:schemeClr>
              </a:gs>
              <a:gs pos="100000">
                <a:schemeClr val="accent6">
                  <a:lumMod val="20000"/>
                  <a:lumOff val="80000"/>
                  <a:shade val="100000"/>
                  <a:satMod val="115000"/>
                </a:schemeClr>
              </a:gs>
            </a:gsLst>
            <a:path path="circle">
              <a:fillToRect l="100000" t="100000"/>
            </a:path>
            <a:tileRect r="-100000" b="-100000"/>
          </a:gradFill>
          <a:ln>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000" b="1" dirty="0">
                <a:solidFill>
                  <a:schemeClr val="tx1"/>
                </a:solidFill>
                <a:ea typeface="Artifakt Element" panose="020B0503050000020004" pitchFamily="34" charset="0"/>
              </a:rPr>
              <a:t>Full Load</a:t>
            </a:r>
          </a:p>
        </p:txBody>
      </p:sp>
      <p:sp>
        <p:nvSpPr>
          <p:cNvPr id="16" name="Rectangle 15">
            <a:extLst>
              <a:ext uri="{FF2B5EF4-FFF2-40B4-BE49-F238E27FC236}">
                <a16:creationId xmlns:a16="http://schemas.microsoft.com/office/drawing/2014/main" id="{B3D4D094-FE96-B2FE-17D2-243B5D57A07A}"/>
              </a:ext>
            </a:extLst>
          </p:cNvPr>
          <p:cNvSpPr/>
          <p:nvPr/>
        </p:nvSpPr>
        <p:spPr>
          <a:xfrm>
            <a:off x="9617573" y="2025144"/>
            <a:ext cx="1075226" cy="354563"/>
          </a:xfrm>
          <a:prstGeom prst="rect">
            <a:avLst/>
          </a:prstGeom>
          <a:gradFill flip="none" rotWithShape="1">
            <a:gsLst>
              <a:gs pos="79000">
                <a:schemeClr val="accent6"/>
              </a:gs>
              <a:gs pos="30750">
                <a:schemeClr val="accent6">
                  <a:lumMod val="60000"/>
                  <a:lumOff val="40000"/>
                </a:schemeClr>
              </a:gs>
              <a:gs pos="0">
                <a:schemeClr val="accent6">
                  <a:lumMod val="20000"/>
                  <a:lumOff val="80000"/>
                  <a:shade val="30000"/>
                  <a:satMod val="115000"/>
                </a:schemeClr>
              </a:gs>
              <a:gs pos="50000">
                <a:schemeClr val="accent6">
                  <a:lumMod val="20000"/>
                  <a:lumOff val="80000"/>
                  <a:shade val="67500"/>
                  <a:satMod val="115000"/>
                </a:schemeClr>
              </a:gs>
              <a:gs pos="100000">
                <a:schemeClr val="accent6">
                  <a:lumMod val="20000"/>
                  <a:lumOff val="80000"/>
                  <a:shade val="100000"/>
                  <a:satMod val="115000"/>
                </a:schemeClr>
              </a:gs>
            </a:gsLst>
            <a:path path="circle">
              <a:fillToRect l="100000" t="100000"/>
            </a:path>
            <a:tileRect r="-100000" b="-100000"/>
          </a:gradFill>
          <a:ln>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000" b="1" dirty="0">
                <a:solidFill>
                  <a:schemeClr val="tx1"/>
                </a:solidFill>
                <a:ea typeface="Artifakt Element" panose="020B0503050000020004" pitchFamily="34" charset="0"/>
              </a:rPr>
              <a:t>Incremental Load</a:t>
            </a:r>
          </a:p>
        </p:txBody>
      </p:sp>
      <p:cxnSp>
        <p:nvCxnSpPr>
          <p:cNvPr id="18" name="Straight Arrow Connector 17">
            <a:extLst>
              <a:ext uri="{FF2B5EF4-FFF2-40B4-BE49-F238E27FC236}">
                <a16:creationId xmlns:a16="http://schemas.microsoft.com/office/drawing/2014/main" id="{E7A492CA-157F-BDB3-AB58-DDAC02D5DC5E}"/>
              </a:ext>
            </a:extLst>
          </p:cNvPr>
          <p:cNvCxnSpPr>
            <a:cxnSpLocks/>
            <a:stCxn id="6" idx="0"/>
          </p:cNvCxnSpPr>
          <p:nvPr/>
        </p:nvCxnSpPr>
        <p:spPr>
          <a:xfrm flipH="1" flipV="1">
            <a:off x="7640937" y="1656080"/>
            <a:ext cx="4853" cy="292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CF9393B-EAF0-B864-DCFF-C2A02DB41EC5}"/>
              </a:ext>
            </a:extLst>
          </p:cNvPr>
          <p:cNvCxnSpPr>
            <a:endCxn id="11" idx="2"/>
          </p:cNvCxnSpPr>
          <p:nvPr/>
        </p:nvCxnSpPr>
        <p:spPr>
          <a:xfrm flipH="1" flipV="1">
            <a:off x="7046577" y="857964"/>
            <a:ext cx="431183" cy="363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29B7512-BA75-9A69-C2C9-F599FDEA7EDF}"/>
              </a:ext>
            </a:extLst>
          </p:cNvPr>
          <p:cNvCxnSpPr>
            <a:stCxn id="8" idx="0"/>
          </p:cNvCxnSpPr>
          <p:nvPr/>
        </p:nvCxnSpPr>
        <p:spPr>
          <a:xfrm flipV="1">
            <a:off x="7659685" y="913496"/>
            <a:ext cx="475469" cy="307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5D32641-E8DA-BFD8-11C4-597C6AE2F5BD}"/>
              </a:ext>
            </a:extLst>
          </p:cNvPr>
          <p:cNvCxnSpPr>
            <a:stCxn id="6" idx="6"/>
          </p:cNvCxnSpPr>
          <p:nvPr/>
        </p:nvCxnSpPr>
        <p:spPr>
          <a:xfrm flipV="1">
            <a:off x="8203956" y="1802186"/>
            <a:ext cx="637283" cy="606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B1CE37-35EC-20CB-D649-504E699712E1}"/>
              </a:ext>
            </a:extLst>
          </p:cNvPr>
          <p:cNvCxnSpPr/>
          <p:nvPr/>
        </p:nvCxnSpPr>
        <p:spPr>
          <a:xfrm flipV="1">
            <a:off x="9617573" y="1067451"/>
            <a:ext cx="369707" cy="33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5DFB6E1E-6E67-E4A8-FDE6-20A445F4F064}"/>
              </a:ext>
            </a:extLst>
          </p:cNvPr>
          <p:cNvSpPr/>
          <p:nvPr/>
        </p:nvSpPr>
        <p:spPr>
          <a:xfrm>
            <a:off x="8203956" y="2875682"/>
            <a:ext cx="1575987" cy="354563"/>
          </a:xfrm>
          <a:prstGeom prst="rect">
            <a:avLst/>
          </a:prstGeom>
          <a:gradFill flip="none" rotWithShape="1">
            <a:gsLst>
              <a:gs pos="79000">
                <a:schemeClr val="accent6"/>
              </a:gs>
              <a:gs pos="30750">
                <a:schemeClr val="accent6">
                  <a:lumMod val="60000"/>
                  <a:lumOff val="40000"/>
                </a:schemeClr>
              </a:gs>
              <a:gs pos="0">
                <a:schemeClr val="accent6">
                  <a:lumMod val="20000"/>
                  <a:lumOff val="80000"/>
                  <a:shade val="30000"/>
                  <a:satMod val="115000"/>
                </a:schemeClr>
              </a:gs>
              <a:gs pos="50000">
                <a:schemeClr val="accent6">
                  <a:lumMod val="20000"/>
                  <a:lumOff val="80000"/>
                  <a:shade val="67500"/>
                  <a:satMod val="115000"/>
                </a:schemeClr>
              </a:gs>
              <a:gs pos="100000">
                <a:schemeClr val="accent6">
                  <a:lumMod val="20000"/>
                  <a:lumOff val="80000"/>
                  <a:shade val="100000"/>
                  <a:satMod val="115000"/>
                </a:schemeClr>
              </a:gs>
            </a:gsLst>
            <a:path path="circle">
              <a:fillToRect l="100000" t="100000"/>
            </a:path>
            <a:tileRect r="-100000" b="-100000"/>
          </a:gradFill>
          <a:ln>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000" b="1" dirty="0">
                <a:solidFill>
                  <a:schemeClr val="tx1"/>
                </a:solidFill>
                <a:ea typeface="Artifakt Element" panose="020B0503050000020004" pitchFamily="34" charset="0"/>
              </a:rPr>
              <a:t>Slowly Changing Dimensions (SCD)</a:t>
            </a:r>
          </a:p>
        </p:txBody>
      </p:sp>
      <p:cxnSp>
        <p:nvCxnSpPr>
          <p:cNvPr id="29" name="Straight Arrow Connector 28">
            <a:extLst>
              <a:ext uri="{FF2B5EF4-FFF2-40B4-BE49-F238E27FC236}">
                <a16:creationId xmlns:a16="http://schemas.microsoft.com/office/drawing/2014/main" id="{12BFEB15-B8DC-08F7-67A3-FBCC5ABAEAC3}"/>
              </a:ext>
            </a:extLst>
          </p:cNvPr>
          <p:cNvCxnSpPr/>
          <p:nvPr/>
        </p:nvCxnSpPr>
        <p:spPr>
          <a:xfrm>
            <a:off x="9617573" y="1753251"/>
            <a:ext cx="450987" cy="195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9261AA5-AF95-58A1-E6FC-EC4C0763B10E}"/>
              </a:ext>
            </a:extLst>
          </p:cNvPr>
          <p:cNvCxnSpPr>
            <a:cxnSpLocks/>
            <a:stCxn id="6" idx="6"/>
          </p:cNvCxnSpPr>
          <p:nvPr/>
        </p:nvCxnSpPr>
        <p:spPr>
          <a:xfrm>
            <a:off x="8203956" y="2408604"/>
            <a:ext cx="848604" cy="385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881D711-0347-BBB2-F0E8-96A8A6293518}"/>
              </a:ext>
            </a:extLst>
          </p:cNvPr>
          <p:cNvSpPr/>
          <p:nvPr/>
        </p:nvSpPr>
        <p:spPr>
          <a:xfrm>
            <a:off x="10947603" y="123503"/>
            <a:ext cx="1126956" cy="304838"/>
          </a:xfrm>
          <a:prstGeom prst="rect">
            <a:avLst/>
          </a:prstGeom>
          <a:solidFill>
            <a:schemeClr val="accent6">
              <a:lumMod val="20000"/>
              <a:lumOff val="80000"/>
              <a:alpha val="3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000" dirty="0">
                <a:solidFill>
                  <a:schemeClr val="tx1"/>
                </a:solidFill>
                <a:ea typeface="Artifakt Element" panose="020B0503050000020004" pitchFamily="34" charset="0"/>
              </a:rPr>
              <a:t>Truncate &amp; Insert</a:t>
            </a:r>
          </a:p>
        </p:txBody>
      </p:sp>
      <p:sp>
        <p:nvSpPr>
          <p:cNvPr id="34" name="Rectangle 33">
            <a:extLst>
              <a:ext uri="{FF2B5EF4-FFF2-40B4-BE49-F238E27FC236}">
                <a16:creationId xmlns:a16="http://schemas.microsoft.com/office/drawing/2014/main" id="{F3EBAA3F-26FF-3BAA-352A-18F320911CE9}"/>
              </a:ext>
            </a:extLst>
          </p:cNvPr>
          <p:cNvSpPr/>
          <p:nvPr/>
        </p:nvSpPr>
        <p:spPr>
          <a:xfrm>
            <a:off x="10947603" y="528263"/>
            <a:ext cx="1126956" cy="304838"/>
          </a:xfrm>
          <a:prstGeom prst="rect">
            <a:avLst/>
          </a:prstGeom>
          <a:solidFill>
            <a:schemeClr val="accent6">
              <a:lumMod val="20000"/>
              <a:lumOff val="80000"/>
              <a:alpha val="3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000" dirty="0" err="1">
                <a:solidFill>
                  <a:schemeClr val="tx1"/>
                </a:solidFill>
                <a:ea typeface="Artifakt Element" panose="020B0503050000020004" pitchFamily="34" charset="0"/>
              </a:rPr>
              <a:t>Upsert</a:t>
            </a:r>
            <a:endParaRPr lang="en-IN" sz="1000" dirty="0">
              <a:solidFill>
                <a:schemeClr val="tx1"/>
              </a:solidFill>
              <a:ea typeface="Artifakt Element" panose="020B0503050000020004" pitchFamily="34" charset="0"/>
            </a:endParaRPr>
          </a:p>
        </p:txBody>
      </p:sp>
      <p:sp>
        <p:nvSpPr>
          <p:cNvPr id="35" name="Rectangle 34">
            <a:extLst>
              <a:ext uri="{FF2B5EF4-FFF2-40B4-BE49-F238E27FC236}">
                <a16:creationId xmlns:a16="http://schemas.microsoft.com/office/drawing/2014/main" id="{6FE900ED-78B6-354E-DAB7-3DD7E864F22D}"/>
              </a:ext>
            </a:extLst>
          </p:cNvPr>
          <p:cNvSpPr/>
          <p:nvPr/>
        </p:nvSpPr>
        <p:spPr>
          <a:xfrm>
            <a:off x="10947603" y="915032"/>
            <a:ext cx="1126956" cy="304838"/>
          </a:xfrm>
          <a:prstGeom prst="rect">
            <a:avLst/>
          </a:prstGeom>
          <a:solidFill>
            <a:schemeClr val="accent6">
              <a:lumMod val="20000"/>
              <a:lumOff val="80000"/>
              <a:alpha val="3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000" dirty="0">
                <a:solidFill>
                  <a:schemeClr val="tx1"/>
                </a:solidFill>
                <a:ea typeface="Artifakt Element" panose="020B0503050000020004" pitchFamily="34" charset="0"/>
              </a:rPr>
              <a:t>Drop, create, insert</a:t>
            </a:r>
          </a:p>
        </p:txBody>
      </p:sp>
      <p:cxnSp>
        <p:nvCxnSpPr>
          <p:cNvPr id="38" name="Straight Arrow Connector 37">
            <a:extLst>
              <a:ext uri="{FF2B5EF4-FFF2-40B4-BE49-F238E27FC236}">
                <a16:creationId xmlns:a16="http://schemas.microsoft.com/office/drawing/2014/main" id="{4E03EE20-6EFD-CD6E-4586-7462622009FA}"/>
              </a:ext>
            </a:extLst>
          </p:cNvPr>
          <p:cNvCxnSpPr>
            <a:cxnSpLocks/>
            <a:endCxn id="33" idx="1"/>
          </p:cNvCxnSpPr>
          <p:nvPr/>
        </p:nvCxnSpPr>
        <p:spPr>
          <a:xfrm flipV="1">
            <a:off x="10576560" y="275922"/>
            <a:ext cx="371043" cy="404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BAD6F68-9DDC-AF3F-B2BB-9DDF137620A1}"/>
              </a:ext>
            </a:extLst>
          </p:cNvPr>
          <p:cNvCxnSpPr>
            <a:cxnSpLocks/>
            <a:stCxn id="15" idx="3"/>
            <a:endCxn id="34" idx="1"/>
          </p:cNvCxnSpPr>
          <p:nvPr/>
        </p:nvCxnSpPr>
        <p:spPr>
          <a:xfrm flipV="1">
            <a:off x="10692799" y="680682"/>
            <a:ext cx="254804" cy="177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3BF1DFC-A840-D091-E678-B0ABE663C4A8}"/>
              </a:ext>
            </a:extLst>
          </p:cNvPr>
          <p:cNvCxnSpPr>
            <a:cxnSpLocks/>
            <a:endCxn id="35" idx="1"/>
          </p:cNvCxnSpPr>
          <p:nvPr/>
        </p:nvCxnSpPr>
        <p:spPr>
          <a:xfrm>
            <a:off x="10692799" y="1035245"/>
            <a:ext cx="254804" cy="32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30A2940-FF26-DAA7-2A65-836212BCD4F4}"/>
              </a:ext>
            </a:extLst>
          </p:cNvPr>
          <p:cNvCxnSpPr>
            <a:stCxn id="4" idx="6"/>
            <a:endCxn id="6" idx="2"/>
          </p:cNvCxnSpPr>
          <p:nvPr/>
        </p:nvCxnSpPr>
        <p:spPr>
          <a:xfrm>
            <a:off x="6256243" y="1329759"/>
            <a:ext cx="859172" cy="1078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1C012FB-C82D-B703-3310-69BEEC3AC1B2}"/>
              </a:ext>
            </a:extLst>
          </p:cNvPr>
          <p:cNvCxnSpPr>
            <a:stCxn id="4" idx="2"/>
            <a:endCxn id="5" idx="6"/>
          </p:cNvCxnSpPr>
          <p:nvPr/>
        </p:nvCxnSpPr>
        <p:spPr>
          <a:xfrm flipH="1">
            <a:off x="4267991" y="1329759"/>
            <a:ext cx="775272" cy="1078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242DF833-E38C-D9E0-3C4E-03947081960D}"/>
              </a:ext>
            </a:extLst>
          </p:cNvPr>
          <p:cNvSpPr/>
          <p:nvPr/>
        </p:nvSpPr>
        <p:spPr>
          <a:xfrm>
            <a:off x="10947603" y="1643455"/>
            <a:ext cx="1126956" cy="304838"/>
          </a:xfrm>
          <a:prstGeom prst="rect">
            <a:avLst/>
          </a:prstGeom>
          <a:solidFill>
            <a:schemeClr val="accent6">
              <a:lumMod val="20000"/>
              <a:lumOff val="80000"/>
              <a:alpha val="3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000" dirty="0" err="1">
                <a:solidFill>
                  <a:schemeClr val="tx1"/>
                </a:solidFill>
                <a:ea typeface="Artifakt Element" panose="020B0503050000020004" pitchFamily="34" charset="0"/>
              </a:rPr>
              <a:t>Upsert</a:t>
            </a:r>
            <a:endParaRPr lang="en-IN" sz="1000" dirty="0">
              <a:solidFill>
                <a:schemeClr val="tx1"/>
              </a:solidFill>
              <a:ea typeface="Artifakt Element" panose="020B0503050000020004" pitchFamily="34" charset="0"/>
            </a:endParaRPr>
          </a:p>
        </p:txBody>
      </p:sp>
      <p:sp>
        <p:nvSpPr>
          <p:cNvPr id="48" name="Rectangle 47">
            <a:extLst>
              <a:ext uri="{FF2B5EF4-FFF2-40B4-BE49-F238E27FC236}">
                <a16:creationId xmlns:a16="http://schemas.microsoft.com/office/drawing/2014/main" id="{109FC661-EBF3-79F4-BE86-2CEB042B7ACF}"/>
              </a:ext>
            </a:extLst>
          </p:cNvPr>
          <p:cNvSpPr/>
          <p:nvPr/>
        </p:nvSpPr>
        <p:spPr>
          <a:xfrm>
            <a:off x="10947603" y="2050006"/>
            <a:ext cx="1126956" cy="304838"/>
          </a:xfrm>
          <a:prstGeom prst="rect">
            <a:avLst/>
          </a:prstGeom>
          <a:solidFill>
            <a:schemeClr val="accent6">
              <a:lumMod val="20000"/>
              <a:lumOff val="80000"/>
              <a:alpha val="3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000" dirty="0">
                <a:solidFill>
                  <a:schemeClr val="tx1"/>
                </a:solidFill>
                <a:ea typeface="Artifakt Element" panose="020B0503050000020004" pitchFamily="34" charset="0"/>
              </a:rPr>
              <a:t>Append</a:t>
            </a:r>
          </a:p>
        </p:txBody>
      </p:sp>
      <p:sp>
        <p:nvSpPr>
          <p:cNvPr id="49" name="Rectangle 48">
            <a:extLst>
              <a:ext uri="{FF2B5EF4-FFF2-40B4-BE49-F238E27FC236}">
                <a16:creationId xmlns:a16="http://schemas.microsoft.com/office/drawing/2014/main" id="{A769C5E3-75AE-DBA5-67CF-B45D17C1CD37}"/>
              </a:ext>
            </a:extLst>
          </p:cNvPr>
          <p:cNvSpPr/>
          <p:nvPr/>
        </p:nvSpPr>
        <p:spPr>
          <a:xfrm>
            <a:off x="10947603" y="2448883"/>
            <a:ext cx="1126956" cy="304838"/>
          </a:xfrm>
          <a:prstGeom prst="rect">
            <a:avLst/>
          </a:prstGeom>
          <a:solidFill>
            <a:schemeClr val="accent6">
              <a:lumMod val="20000"/>
              <a:lumOff val="80000"/>
              <a:alpha val="3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000" dirty="0">
                <a:solidFill>
                  <a:schemeClr val="tx1"/>
                </a:solidFill>
                <a:ea typeface="Artifakt Element" panose="020B0503050000020004" pitchFamily="34" charset="0"/>
              </a:rPr>
              <a:t>Merge</a:t>
            </a:r>
          </a:p>
        </p:txBody>
      </p:sp>
      <p:cxnSp>
        <p:nvCxnSpPr>
          <p:cNvPr id="51" name="Straight Arrow Connector 50">
            <a:extLst>
              <a:ext uri="{FF2B5EF4-FFF2-40B4-BE49-F238E27FC236}">
                <a16:creationId xmlns:a16="http://schemas.microsoft.com/office/drawing/2014/main" id="{701B0448-F8EB-7836-2724-4DCAA1AE52FB}"/>
              </a:ext>
            </a:extLst>
          </p:cNvPr>
          <p:cNvCxnSpPr>
            <a:cxnSpLocks/>
            <a:endCxn id="47" idx="1"/>
          </p:cNvCxnSpPr>
          <p:nvPr/>
        </p:nvCxnSpPr>
        <p:spPr>
          <a:xfrm flipV="1">
            <a:off x="10576560" y="1795874"/>
            <a:ext cx="371043" cy="229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E985D2D-DA23-67DE-C596-E5AEA2E7E4ED}"/>
              </a:ext>
            </a:extLst>
          </p:cNvPr>
          <p:cNvCxnSpPr>
            <a:cxnSpLocks/>
            <a:stCxn id="16" idx="3"/>
            <a:endCxn id="48" idx="1"/>
          </p:cNvCxnSpPr>
          <p:nvPr/>
        </p:nvCxnSpPr>
        <p:spPr>
          <a:xfrm flipV="1">
            <a:off x="10692799" y="2202425"/>
            <a:ext cx="2548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64C2B72-BE81-2A0E-48A3-A60F0EA96A8A}"/>
              </a:ext>
            </a:extLst>
          </p:cNvPr>
          <p:cNvCxnSpPr>
            <a:cxnSpLocks/>
            <a:endCxn id="49" idx="1"/>
          </p:cNvCxnSpPr>
          <p:nvPr/>
        </p:nvCxnSpPr>
        <p:spPr>
          <a:xfrm>
            <a:off x="10634680" y="2379706"/>
            <a:ext cx="312923" cy="221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7115CFE8-EAC3-7AB7-4988-A56F6FA77B0A}"/>
              </a:ext>
            </a:extLst>
          </p:cNvPr>
          <p:cNvSpPr/>
          <p:nvPr/>
        </p:nvSpPr>
        <p:spPr>
          <a:xfrm>
            <a:off x="1477164" y="2875682"/>
            <a:ext cx="1328848" cy="354563"/>
          </a:xfrm>
          <a:prstGeom prst="rect">
            <a:avLst/>
          </a:prstGeom>
          <a:gradFill flip="none" rotWithShape="1">
            <a:gsLst>
              <a:gs pos="18900">
                <a:schemeClr val="accent1">
                  <a:lumMod val="20000"/>
                  <a:lumOff val="80000"/>
                </a:schemeClr>
              </a:gs>
              <a:gs pos="73450">
                <a:schemeClr val="accent1">
                  <a:lumMod val="60000"/>
                  <a:lumOff val="40000"/>
                </a:schemeClr>
              </a:gs>
              <a:gs pos="0">
                <a:schemeClr val="accent1">
                  <a:lumMod val="20000"/>
                  <a:lumOff val="80000"/>
                </a:schemeClr>
              </a:gs>
              <a:gs pos="50000">
                <a:schemeClr val="accent1">
                  <a:lumMod val="20000"/>
                  <a:lumOff val="80000"/>
                </a:schemeClr>
              </a:gs>
              <a:gs pos="100000">
                <a:schemeClr val="accent5">
                  <a:lumMod val="20000"/>
                  <a:lumOff val="80000"/>
                  <a:shade val="100000"/>
                  <a:satMod val="115000"/>
                </a:schemeClr>
              </a:gs>
            </a:gsLst>
            <a:path path="circle">
              <a:fillToRect l="100000" t="100000"/>
            </a:path>
            <a:tileRect r="-100000" b="-100000"/>
          </a:gra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000" b="1" dirty="0">
                <a:solidFill>
                  <a:schemeClr val="tx1"/>
                </a:solidFill>
              </a:rPr>
              <a:t>Extraction Techniques</a:t>
            </a:r>
          </a:p>
        </p:txBody>
      </p:sp>
      <p:sp>
        <p:nvSpPr>
          <p:cNvPr id="58" name="Rectangle 57">
            <a:extLst>
              <a:ext uri="{FF2B5EF4-FFF2-40B4-BE49-F238E27FC236}">
                <a16:creationId xmlns:a16="http://schemas.microsoft.com/office/drawing/2014/main" id="{35EEF77A-FE75-4D59-BC74-7CD8B6881397}"/>
              </a:ext>
            </a:extLst>
          </p:cNvPr>
          <p:cNvSpPr/>
          <p:nvPr/>
        </p:nvSpPr>
        <p:spPr>
          <a:xfrm>
            <a:off x="152865" y="1069203"/>
            <a:ext cx="1057810" cy="354563"/>
          </a:xfrm>
          <a:prstGeom prst="rect">
            <a:avLst/>
          </a:prstGeom>
          <a:gradFill flip="none" rotWithShape="1">
            <a:gsLst>
              <a:gs pos="18900">
                <a:schemeClr val="accent1">
                  <a:lumMod val="20000"/>
                  <a:lumOff val="80000"/>
                </a:schemeClr>
              </a:gs>
              <a:gs pos="73450">
                <a:schemeClr val="accent1">
                  <a:lumMod val="60000"/>
                  <a:lumOff val="40000"/>
                </a:schemeClr>
              </a:gs>
              <a:gs pos="0">
                <a:schemeClr val="accent1">
                  <a:lumMod val="20000"/>
                  <a:lumOff val="80000"/>
                </a:schemeClr>
              </a:gs>
              <a:gs pos="50000">
                <a:schemeClr val="accent1">
                  <a:lumMod val="20000"/>
                  <a:lumOff val="80000"/>
                </a:schemeClr>
              </a:gs>
              <a:gs pos="100000">
                <a:schemeClr val="accent5">
                  <a:lumMod val="20000"/>
                  <a:lumOff val="80000"/>
                  <a:shade val="100000"/>
                  <a:satMod val="115000"/>
                </a:schemeClr>
              </a:gs>
            </a:gsLst>
            <a:path path="circle">
              <a:fillToRect l="100000" t="100000"/>
            </a:path>
            <a:tileRect r="-100000" b="-100000"/>
          </a:gra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000" b="1" dirty="0">
                <a:solidFill>
                  <a:schemeClr val="tx1"/>
                </a:solidFill>
              </a:rPr>
              <a:t>Full Extraction</a:t>
            </a:r>
          </a:p>
        </p:txBody>
      </p:sp>
      <p:sp>
        <p:nvSpPr>
          <p:cNvPr id="59" name="Rectangle 58">
            <a:extLst>
              <a:ext uri="{FF2B5EF4-FFF2-40B4-BE49-F238E27FC236}">
                <a16:creationId xmlns:a16="http://schemas.microsoft.com/office/drawing/2014/main" id="{A26903F9-9FDD-2B73-649F-7F644BB67A2E}"/>
              </a:ext>
            </a:extLst>
          </p:cNvPr>
          <p:cNvSpPr/>
          <p:nvPr/>
        </p:nvSpPr>
        <p:spPr>
          <a:xfrm>
            <a:off x="148316" y="1575969"/>
            <a:ext cx="1057810" cy="354563"/>
          </a:xfrm>
          <a:prstGeom prst="rect">
            <a:avLst/>
          </a:prstGeom>
          <a:gradFill flip="none" rotWithShape="1">
            <a:gsLst>
              <a:gs pos="18900">
                <a:schemeClr val="accent1">
                  <a:lumMod val="20000"/>
                  <a:lumOff val="80000"/>
                </a:schemeClr>
              </a:gs>
              <a:gs pos="73450">
                <a:schemeClr val="accent1">
                  <a:lumMod val="60000"/>
                  <a:lumOff val="40000"/>
                </a:schemeClr>
              </a:gs>
              <a:gs pos="0">
                <a:schemeClr val="accent1">
                  <a:lumMod val="20000"/>
                  <a:lumOff val="80000"/>
                </a:schemeClr>
              </a:gs>
              <a:gs pos="50000">
                <a:schemeClr val="accent1">
                  <a:lumMod val="20000"/>
                  <a:lumOff val="80000"/>
                </a:schemeClr>
              </a:gs>
              <a:gs pos="100000">
                <a:schemeClr val="accent5">
                  <a:lumMod val="20000"/>
                  <a:lumOff val="80000"/>
                  <a:shade val="100000"/>
                  <a:satMod val="115000"/>
                </a:schemeClr>
              </a:gs>
            </a:gsLst>
            <a:path path="circle">
              <a:fillToRect l="100000" t="100000"/>
            </a:path>
            <a:tileRect r="-100000" b="-100000"/>
          </a:gra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000" b="1" dirty="0">
                <a:solidFill>
                  <a:schemeClr val="tx1"/>
                </a:solidFill>
              </a:rPr>
              <a:t>Incremental Extraction</a:t>
            </a:r>
          </a:p>
        </p:txBody>
      </p:sp>
      <p:sp>
        <p:nvSpPr>
          <p:cNvPr id="60" name="Rectangle 59">
            <a:extLst>
              <a:ext uri="{FF2B5EF4-FFF2-40B4-BE49-F238E27FC236}">
                <a16:creationId xmlns:a16="http://schemas.microsoft.com/office/drawing/2014/main" id="{A1A870FC-7D8E-7B33-DD99-A6156B7E78C8}"/>
              </a:ext>
            </a:extLst>
          </p:cNvPr>
          <p:cNvSpPr/>
          <p:nvPr/>
        </p:nvSpPr>
        <p:spPr>
          <a:xfrm>
            <a:off x="10227663" y="2987482"/>
            <a:ext cx="1126956" cy="304838"/>
          </a:xfrm>
          <a:prstGeom prst="rect">
            <a:avLst/>
          </a:prstGeom>
          <a:solidFill>
            <a:schemeClr val="accent6">
              <a:lumMod val="20000"/>
              <a:lumOff val="80000"/>
              <a:alpha val="3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000" dirty="0">
                <a:solidFill>
                  <a:schemeClr val="tx1"/>
                </a:solidFill>
                <a:ea typeface="Artifakt Element" panose="020B0503050000020004" pitchFamily="34" charset="0"/>
              </a:rPr>
              <a:t>No Historization</a:t>
            </a:r>
          </a:p>
        </p:txBody>
      </p:sp>
      <p:sp>
        <p:nvSpPr>
          <p:cNvPr id="61" name="Rectangle 60">
            <a:extLst>
              <a:ext uri="{FF2B5EF4-FFF2-40B4-BE49-F238E27FC236}">
                <a16:creationId xmlns:a16="http://schemas.microsoft.com/office/drawing/2014/main" id="{A9F4C4DA-3FF3-D218-394C-5483C76403AA}"/>
              </a:ext>
            </a:extLst>
          </p:cNvPr>
          <p:cNvSpPr/>
          <p:nvPr/>
        </p:nvSpPr>
        <p:spPr>
          <a:xfrm>
            <a:off x="9985116" y="3359190"/>
            <a:ext cx="1126956" cy="304838"/>
          </a:xfrm>
          <a:prstGeom prst="rect">
            <a:avLst/>
          </a:prstGeom>
          <a:solidFill>
            <a:schemeClr val="accent6">
              <a:lumMod val="20000"/>
              <a:lumOff val="80000"/>
              <a:alpha val="3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000" dirty="0">
                <a:solidFill>
                  <a:schemeClr val="tx1"/>
                </a:solidFill>
                <a:ea typeface="Artifakt Element" panose="020B0503050000020004" pitchFamily="34" charset="0"/>
              </a:rPr>
              <a:t>Overwrite</a:t>
            </a:r>
          </a:p>
        </p:txBody>
      </p:sp>
      <p:sp>
        <p:nvSpPr>
          <p:cNvPr id="62" name="Rectangle 61">
            <a:extLst>
              <a:ext uri="{FF2B5EF4-FFF2-40B4-BE49-F238E27FC236}">
                <a16:creationId xmlns:a16="http://schemas.microsoft.com/office/drawing/2014/main" id="{F0E8C49A-63EE-B528-BA9F-F6B416B7A605}"/>
              </a:ext>
            </a:extLst>
          </p:cNvPr>
          <p:cNvSpPr/>
          <p:nvPr/>
        </p:nvSpPr>
        <p:spPr>
          <a:xfrm>
            <a:off x="9655098" y="3739055"/>
            <a:ext cx="1126956" cy="304838"/>
          </a:xfrm>
          <a:prstGeom prst="rect">
            <a:avLst/>
          </a:prstGeom>
          <a:solidFill>
            <a:schemeClr val="accent6">
              <a:lumMod val="20000"/>
              <a:lumOff val="80000"/>
              <a:alpha val="3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000" dirty="0">
                <a:solidFill>
                  <a:schemeClr val="tx1"/>
                </a:solidFill>
                <a:ea typeface="Artifakt Element" panose="020B0503050000020004" pitchFamily="34" charset="0"/>
              </a:rPr>
              <a:t>Historization</a:t>
            </a:r>
          </a:p>
        </p:txBody>
      </p:sp>
      <p:sp>
        <p:nvSpPr>
          <p:cNvPr id="63" name="Rectangle 62">
            <a:extLst>
              <a:ext uri="{FF2B5EF4-FFF2-40B4-BE49-F238E27FC236}">
                <a16:creationId xmlns:a16="http://schemas.microsoft.com/office/drawing/2014/main" id="{FAFD5A90-CDC9-5973-81DF-2823FE385E8B}"/>
              </a:ext>
            </a:extLst>
          </p:cNvPr>
          <p:cNvSpPr/>
          <p:nvPr/>
        </p:nvSpPr>
        <p:spPr>
          <a:xfrm>
            <a:off x="9216465" y="4108555"/>
            <a:ext cx="1126956" cy="304838"/>
          </a:xfrm>
          <a:prstGeom prst="rect">
            <a:avLst/>
          </a:prstGeom>
          <a:solidFill>
            <a:schemeClr val="accent6">
              <a:lumMod val="20000"/>
              <a:lumOff val="80000"/>
              <a:alpha val="3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000" dirty="0">
                <a:solidFill>
                  <a:schemeClr val="tx1"/>
                </a:solidFill>
                <a:ea typeface="Artifakt Element" panose="020B0503050000020004" pitchFamily="34" charset="0"/>
              </a:rPr>
              <a:t>SCD</a:t>
            </a:r>
          </a:p>
        </p:txBody>
      </p:sp>
      <p:sp>
        <p:nvSpPr>
          <p:cNvPr id="64" name="Rectangle 63">
            <a:extLst>
              <a:ext uri="{FF2B5EF4-FFF2-40B4-BE49-F238E27FC236}">
                <a16:creationId xmlns:a16="http://schemas.microsoft.com/office/drawing/2014/main" id="{38BE3A30-9F8B-B0D3-0BFF-32CAB4968DAD}"/>
              </a:ext>
            </a:extLst>
          </p:cNvPr>
          <p:cNvSpPr/>
          <p:nvPr/>
        </p:nvSpPr>
        <p:spPr>
          <a:xfrm>
            <a:off x="72065" y="2216705"/>
            <a:ext cx="1237693" cy="354563"/>
          </a:xfrm>
          <a:prstGeom prst="rect">
            <a:avLst/>
          </a:prstGeom>
          <a:solidFill>
            <a:schemeClr val="tx2">
              <a:lumMod val="10000"/>
              <a:lumOff val="90000"/>
            </a:schemeClr>
          </a:solid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000" dirty="0">
                <a:solidFill>
                  <a:schemeClr val="tx1"/>
                </a:solidFill>
                <a:ea typeface="Artifakt Element" panose="020B0503050000020004" pitchFamily="34" charset="0"/>
              </a:rPr>
              <a:t>Database Querying</a:t>
            </a:r>
          </a:p>
        </p:txBody>
      </p:sp>
      <p:sp>
        <p:nvSpPr>
          <p:cNvPr id="66" name="Rectangle 65">
            <a:extLst>
              <a:ext uri="{FF2B5EF4-FFF2-40B4-BE49-F238E27FC236}">
                <a16:creationId xmlns:a16="http://schemas.microsoft.com/office/drawing/2014/main" id="{37300A37-72F6-36CA-1015-0E8A32B4C99C}"/>
              </a:ext>
            </a:extLst>
          </p:cNvPr>
          <p:cNvSpPr/>
          <p:nvPr/>
        </p:nvSpPr>
        <p:spPr>
          <a:xfrm>
            <a:off x="58374" y="2675790"/>
            <a:ext cx="1237693" cy="354563"/>
          </a:xfrm>
          <a:prstGeom prst="rect">
            <a:avLst/>
          </a:prstGeom>
          <a:solidFill>
            <a:schemeClr val="tx2">
              <a:lumMod val="10000"/>
              <a:lumOff val="90000"/>
            </a:schemeClr>
          </a:solid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000" dirty="0">
                <a:solidFill>
                  <a:schemeClr val="tx1"/>
                </a:solidFill>
                <a:ea typeface="Artifakt Element" panose="020B0503050000020004" pitchFamily="34" charset="0"/>
              </a:rPr>
              <a:t>Manual Data Extraction</a:t>
            </a:r>
          </a:p>
        </p:txBody>
      </p:sp>
      <p:sp>
        <p:nvSpPr>
          <p:cNvPr id="67" name="Rectangle 66">
            <a:extLst>
              <a:ext uri="{FF2B5EF4-FFF2-40B4-BE49-F238E27FC236}">
                <a16:creationId xmlns:a16="http://schemas.microsoft.com/office/drawing/2014/main" id="{87C4921D-8C9A-DE4A-A397-E49FABA9CA50}"/>
              </a:ext>
            </a:extLst>
          </p:cNvPr>
          <p:cNvSpPr/>
          <p:nvPr/>
        </p:nvSpPr>
        <p:spPr>
          <a:xfrm>
            <a:off x="58374" y="3134875"/>
            <a:ext cx="1237693" cy="354563"/>
          </a:xfrm>
          <a:prstGeom prst="rect">
            <a:avLst/>
          </a:prstGeom>
          <a:solidFill>
            <a:schemeClr val="tx2">
              <a:lumMod val="10000"/>
              <a:lumOff val="90000"/>
            </a:schemeClr>
          </a:solid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000" dirty="0">
                <a:solidFill>
                  <a:schemeClr val="tx1"/>
                </a:solidFill>
                <a:ea typeface="Artifakt Element" panose="020B0503050000020004" pitchFamily="34" charset="0"/>
              </a:rPr>
              <a:t>File Parsing</a:t>
            </a:r>
          </a:p>
        </p:txBody>
      </p:sp>
      <p:sp>
        <p:nvSpPr>
          <p:cNvPr id="68" name="Rectangle 67">
            <a:extLst>
              <a:ext uri="{FF2B5EF4-FFF2-40B4-BE49-F238E27FC236}">
                <a16:creationId xmlns:a16="http://schemas.microsoft.com/office/drawing/2014/main" id="{E5666487-F607-1824-BB4B-62A3416C4796}"/>
              </a:ext>
            </a:extLst>
          </p:cNvPr>
          <p:cNvSpPr/>
          <p:nvPr/>
        </p:nvSpPr>
        <p:spPr>
          <a:xfrm>
            <a:off x="58374" y="3577321"/>
            <a:ext cx="1237693" cy="354563"/>
          </a:xfrm>
          <a:prstGeom prst="rect">
            <a:avLst/>
          </a:prstGeom>
          <a:solidFill>
            <a:schemeClr val="tx2">
              <a:lumMod val="10000"/>
              <a:lumOff val="90000"/>
            </a:schemeClr>
          </a:solid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000" dirty="0">
                <a:solidFill>
                  <a:schemeClr val="tx1"/>
                </a:solidFill>
                <a:ea typeface="Artifakt Element" panose="020B0503050000020004" pitchFamily="34" charset="0"/>
              </a:rPr>
              <a:t>API Calls</a:t>
            </a:r>
          </a:p>
        </p:txBody>
      </p:sp>
      <p:sp>
        <p:nvSpPr>
          <p:cNvPr id="69" name="Rectangle 68">
            <a:extLst>
              <a:ext uri="{FF2B5EF4-FFF2-40B4-BE49-F238E27FC236}">
                <a16:creationId xmlns:a16="http://schemas.microsoft.com/office/drawing/2014/main" id="{FEF53D14-06B9-EBEB-94A4-18F73EF6ADE4}"/>
              </a:ext>
            </a:extLst>
          </p:cNvPr>
          <p:cNvSpPr/>
          <p:nvPr/>
        </p:nvSpPr>
        <p:spPr>
          <a:xfrm>
            <a:off x="72064" y="4008366"/>
            <a:ext cx="1237693" cy="354563"/>
          </a:xfrm>
          <a:prstGeom prst="rect">
            <a:avLst/>
          </a:prstGeom>
          <a:solidFill>
            <a:schemeClr val="tx2">
              <a:lumMod val="10000"/>
              <a:lumOff val="90000"/>
            </a:schemeClr>
          </a:solid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000" dirty="0">
                <a:solidFill>
                  <a:schemeClr val="tx1"/>
                </a:solidFill>
                <a:ea typeface="Artifakt Element" panose="020B0503050000020004" pitchFamily="34" charset="0"/>
              </a:rPr>
              <a:t>Event Based Streaming</a:t>
            </a:r>
          </a:p>
        </p:txBody>
      </p:sp>
      <p:sp>
        <p:nvSpPr>
          <p:cNvPr id="70" name="Rectangle 69">
            <a:extLst>
              <a:ext uri="{FF2B5EF4-FFF2-40B4-BE49-F238E27FC236}">
                <a16:creationId xmlns:a16="http://schemas.microsoft.com/office/drawing/2014/main" id="{960B1ACF-D41D-BB6D-E4B3-E26B38E0E44C}"/>
              </a:ext>
            </a:extLst>
          </p:cNvPr>
          <p:cNvSpPr/>
          <p:nvPr/>
        </p:nvSpPr>
        <p:spPr>
          <a:xfrm>
            <a:off x="99356" y="4457485"/>
            <a:ext cx="1237693" cy="354563"/>
          </a:xfrm>
          <a:prstGeom prst="rect">
            <a:avLst/>
          </a:prstGeom>
          <a:solidFill>
            <a:schemeClr val="tx2">
              <a:lumMod val="10000"/>
              <a:lumOff val="90000"/>
            </a:schemeClr>
          </a:solid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000" dirty="0">
                <a:solidFill>
                  <a:schemeClr val="tx1"/>
                </a:solidFill>
                <a:ea typeface="Artifakt Element" panose="020B0503050000020004" pitchFamily="34" charset="0"/>
              </a:rPr>
              <a:t>CDC</a:t>
            </a:r>
          </a:p>
        </p:txBody>
      </p:sp>
      <p:sp>
        <p:nvSpPr>
          <p:cNvPr id="71" name="Rectangle 70">
            <a:extLst>
              <a:ext uri="{FF2B5EF4-FFF2-40B4-BE49-F238E27FC236}">
                <a16:creationId xmlns:a16="http://schemas.microsoft.com/office/drawing/2014/main" id="{7A1CE318-4AF8-AC92-637A-1847956A7D6E}"/>
              </a:ext>
            </a:extLst>
          </p:cNvPr>
          <p:cNvSpPr/>
          <p:nvPr/>
        </p:nvSpPr>
        <p:spPr>
          <a:xfrm>
            <a:off x="99356" y="4941776"/>
            <a:ext cx="1237693" cy="354563"/>
          </a:xfrm>
          <a:prstGeom prst="rect">
            <a:avLst/>
          </a:prstGeom>
          <a:solidFill>
            <a:schemeClr val="tx2">
              <a:lumMod val="10000"/>
              <a:lumOff val="90000"/>
            </a:schemeClr>
          </a:solid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000" dirty="0">
                <a:solidFill>
                  <a:schemeClr val="tx1"/>
                </a:solidFill>
                <a:ea typeface="Artifakt Element" panose="020B0503050000020004" pitchFamily="34" charset="0"/>
              </a:rPr>
              <a:t>Web Scraping</a:t>
            </a:r>
          </a:p>
        </p:txBody>
      </p:sp>
      <p:cxnSp>
        <p:nvCxnSpPr>
          <p:cNvPr id="73" name="Straight Arrow Connector 72">
            <a:extLst>
              <a:ext uri="{FF2B5EF4-FFF2-40B4-BE49-F238E27FC236}">
                <a16:creationId xmlns:a16="http://schemas.microsoft.com/office/drawing/2014/main" id="{DED1CDE7-40ED-DD0D-0879-12A6917B7C96}"/>
              </a:ext>
            </a:extLst>
          </p:cNvPr>
          <p:cNvCxnSpPr>
            <a:cxnSpLocks/>
          </p:cNvCxnSpPr>
          <p:nvPr/>
        </p:nvCxnSpPr>
        <p:spPr>
          <a:xfrm flipH="1" flipV="1">
            <a:off x="3723720" y="1610951"/>
            <a:ext cx="1" cy="338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C3ACF7AD-8B20-810E-AB88-CC2D5442538E}"/>
              </a:ext>
            </a:extLst>
          </p:cNvPr>
          <p:cNvCxnSpPr/>
          <p:nvPr/>
        </p:nvCxnSpPr>
        <p:spPr>
          <a:xfrm flipV="1">
            <a:off x="3890865" y="913496"/>
            <a:ext cx="261257" cy="306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6CFF05C8-29A8-164C-373D-1BD93CED8814}"/>
              </a:ext>
            </a:extLst>
          </p:cNvPr>
          <p:cNvCxnSpPr>
            <a:endCxn id="9" idx="2"/>
          </p:cNvCxnSpPr>
          <p:nvPr/>
        </p:nvCxnSpPr>
        <p:spPr>
          <a:xfrm flipH="1" flipV="1">
            <a:off x="3179450" y="857964"/>
            <a:ext cx="338191" cy="361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9530008B-130E-925A-314A-C94CDE16FDE7}"/>
              </a:ext>
            </a:extLst>
          </p:cNvPr>
          <p:cNvCxnSpPr>
            <a:cxnSpLocks/>
            <a:stCxn id="5" idx="2"/>
          </p:cNvCxnSpPr>
          <p:nvPr/>
        </p:nvCxnSpPr>
        <p:spPr>
          <a:xfrm flipH="1" flipV="1">
            <a:off x="2281352" y="1795874"/>
            <a:ext cx="898098" cy="612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5B630A5-C93F-A91E-145E-7D6AAB6CD239}"/>
              </a:ext>
            </a:extLst>
          </p:cNvPr>
          <p:cNvCxnSpPr>
            <a:cxnSpLocks/>
            <a:stCxn id="5" idx="2"/>
          </p:cNvCxnSpPr>
          <p:nvPr/>
        </p:nvCxnSpPr>
        <p:spPr>
          <a:xfrm flipH="1">
            <a:off x="2330846" y="2408605"/>
            <a:ext cx="848604" cy="4603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25C72BD4-DDE4-CBD8-62A9-429320CEE79C}"/>
              </a:ext>
            </a:extLst>
          </p:cNvPr>
          <p:cNvCxnSpPr>
            <a:endCxn id="58" idx="3"/>
          </p:cNvCxnSpPr>
          <p:nvPr/>
        </p:nvCxnSpPr>
        <p:spPr>
          <a:xfrm flipH="1" flipV="1">
            <a:off x="1210675" y="1246485"/>
            <a:ext cx="501324" cy="142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454419E5-8660-4E9B-7F5B-28EC689D7A5E}"/>
              </a:ext>
            </a:extLst>
          </p:cNvPr>
          <p:cNvCxnSpPr>
            <a:cxnSpLocks/>
          </p:cNvCxnSpPr>
          <p:nvPr/>
        </p:nvCxnSpPr>
        <p:spPr>
          <a:xfrm flipH="1">
            <a:off x="1206125" y="1776596"/>
            <a:ext cx="517061" cy="109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9D758B61-E499-7EB9-B78C-D4DDA41DDB7B}"/>
              </a:ext>
            </a:extLst>
          </p:cNvPr>
          <p:cNvCxnSpPr>
            <a:stCxn id="27" idx="3"/>
            <a:endCxn id="60" idx="1"/>
          </p:cNvCxnSpPr>
          <p:nvPr/>
        </p:nvCxnSpPr>
        <p:spPr>
          <a:xfrm>
            <a:off x="9779943" y="3052964"/>
            <a:ext cx="447720" cy="86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26D0B7F5-AFCA-C13A-9824-81BA2DD168BE}"/>
              </a:ext>
            </a:extLst>
          </p:cNvPr>
          <p:cNvCxnSpPr>
            <a:cxnSpLocks/>
          </p:cNvCxnSpPr>
          <p:nvPr/>
        </p:nvCxnSpPr>
        <p:spPr>
          <a:xfrm>
            <a:off x="9772527" y="3230245"/>
            <a:ext cx="182690" cy="2813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542C8E6F-1AAE-4A13-D93B-67D77CE45B77}"/>
              </a:ext>
            </a:extLst>
          </p:cNvPr>
          <p:cNvCxnSpPr/>
          <p:nvPr/>
        </p:nvCxnSpPr>
        <p:spPr>
          <a:xfrm>
            <a:off x="9385988" y="3230245"/>
            <a:ext cx="308436" cy="498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F57D70BB-0853-E036-BA0B-4EE3D21F2824}"/>
              </a:ext>
            </a:extLst>
          </p:cNvPr>
          <p:cNvCxnSpPr>
            <a:stCxn id="27" idx="2"/>
          </p:cNvCxnSpPr>
          <p:nvPr/>
        </p:nvCxnSpPr>
        <p:spPr>
          <a:xfrm>
            <a:off x="8991950" y="3230245"/>
            <a:ext cx="394038" cy="813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Oval 122">
            <a:extLst>
              <a:ext uri="{FF2B5EF4-FFF2-40B4-BE49-F238E27FC236}">
                <a16:creationId xmlns:a16="http://schemas.microsoft.com/office/drawing/2014/main" id="{1ED8280E-9869-A4BC-546B-E8D35FD0608E}"/>
              </a:ext>
            </a:extLst>
          </p:cNvPr>
          <p:cNvSpPr/>
          <p:nvPr/>
        </p:nvSpPr>
        <p:spPr>
          <a:xfrm>
            <a:off x="4715711" y="2687500"/>
            <a:ext cx="2007180" cy="1648218"/>
          </a:xfrm>
          <a:prstGeom prst="ellipse">
            <a:avLst/>
          </a:prstGeom>
          <a:gradFill flip="none" rotWithShape="1">
            <a:gsLst>
              <a:gs pos="84600">
                <a:srgbClr val="F2F2F2"/>
              </a:gs>
              <a:gs pos="0">
                <a:srgbClr val="FF0000"/>
              </a:gs>
              <a:gs pos="50000">
                <a:schemeClr val="accent2">
                  <a:lumMod val="40000"/>
                  <a:lumOff val="60000"/>
                </a:schemeClr>
              </a:gs>
              <a:gs pos="100000">
                <a:schemeClr val="lt1">
                  <a:shade val="100000"/>
                  <a:satMod val="115000"/>
                </a:schemeClr>
              </a:gs>
            </a:gsLst>
            <a:lin ang="2700000" scaled="1"/>
            <a:tileRect/>
          </a:gradFill>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latin typeface="Artifakt Element" panose="020B0503050000020004" pitchFamily="34" charset="0"/>
                <a:ea typeface="Artifakt Element" panose="020B0503050000020004" pitchFamily="34" charset="0"/>
              </a:rPr>
              <a:t>Transformation</a:t>
            </a:r>
          </a:p>
        </p:txBody>
      </p:sp>
      <p:sp>
        <p:nvSpPr>
          <p:cNvPr id="124" name="Rectangle 123">
            <a:extLst>
              <a:ext uri="{FF2B5EF4-FFF2-40B4-BE49-F238E27FC236}">
                <a16:creationId xmlns:a16="http://schemas.microsoft.com/office/drawing/2014/main" id="{9779FE36-6BF8-C6D1-1D44-4B05CC5AAF72}"/>
              </a:ext>
            </a:extLst>
          </p:cNvPr>
          <p:cNvSpPr/>
          <p:nvPr/>
        </p:nvSpPr>
        <p:spPr>
          <a:xfrm>
            <a:off x="4947920" y="5705485"/>
            <a:ext cx="1518193" cy="354563"/>
          </a:xfrm>
          <a:prstGeom prst="rect">
            <a:avLst/>
          </a:prstGeom>
          <a:gradFill flip="none" rotWithShape="1">
            <a:gsLst>
              <a:gs pos="84600">
                <a:srgbClr val="F2F2F2"/>
              </a:gs>
              <a:gs pos="0">
                <a:srgbClr val="FF0000"/>
              </a:gs>
              <a:gs pos="50000">
                <a:schemeClr val="accent2">
                  <a:lumMod val="40000"/>
                  <a:lumOff val="60000"/>
                </a:schemeClr>
              </a:gs>
              <a:gs pos="100000">
                <a:schemeClr val="lt1">
                  <a:shade val="100000"/>
                  <a:satMod val="115000"/>
                </a:schemeClr>
              </a:gs>
            </a:gsLst>
            <a:lin ang="2700000" scaled="1"/>
            <a:tileRect/>
          </a:gradFill>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dirty="0">
                <a:latin typeface="Artifakt Element" panose="020B0503050000020004" pitchFamily="34" charset="0"/>
                <a:ea typeface="Artifakt Element" panose="020B0503050000020004" pitchFamily="34" charset="0"/>
              </a:rPr>
              <a:t>Data Cleaning</a:t>
            </a:r>
          </a:p>
        </p:txBody>
      </p:sp>
      <p:cxnSp>
        <p:nvCxnSpPr>
          <p:cNvPr id="126" name="Straight Arrow Connector 125">
            <a:extLst>
              <a:ext uri="{FF2B5EF4-FFF2-40B4-BE49-F238E27FC236}">
                <a16:creationId xmlns:a16="http://schemas.microsoft.com/office/drawing/2014/main" id="{08A30A92-FD40-4E98-6F3A-F1AEDBCABE92}"/>
              </a:ext>
            </a:extLst>
          </p:cNvPr>
          <p:cNvCxnSpPr>
            <a:stCxn id="4" idx="4"/>
            <a:endCxn id="123" idx="0"/>
          </p:cNvCxnSpPr>
          <p:nvPr/>
        </p:nvCxnSpPr>
        <p:spPr>
          <a:xfrm>
            <a:off x="5681610" y="1861604"/>
            <a:ext cx="5835" cy="825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F0E46E51-DAB1-F2A0-DC20-6435D4FDE60F}"/>
              </a:ext>
            </a:extLst>
          </p:cNvPr>
          <p:cNvCxnSpPr>
            <a:cxnSpLocks/>
          </p:cNvCxnSpPr>
          <p:nvPr/>
        </p:nvCxnSpPr>
        <p:spPr>
          <a:xfrm>
            <a:off x="5707016" y="4348548"/>
            <a:ext cx="9362" cy="1286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2C7B9AA0-5F78-51E9-1763-50A8E52457FD}"/>
              </a:ext>
            </a:extLst>
          </p:cNvPr>
          <p:cNvSpPr/>
          <p:nvPr/>
        </p:nvSpPr>
        <p:spPr>
          <a:xfrm>
            <a:off x="3225503" y="4362929"/>
            <a:ext cx="1330723" cy="354563"/>
          </a:xfrm>
          <a:prstGeom prst="rect">
            <a:avLst/>
          </a:prstGeom>
          <a:gradFill flip="none" rotWithShape="1">
            <a:gsLst>
              <a:gs pos="84600">
                <a:srgbClr val="F2F2F2"/>
              </a:gs>
              <a:gs pos="0">
                <a:srgbClr val="FF0000"/>
              </a:gs>
              <a:gs pos="50000">
                <a:schemeClr val="accent2">
                  <a:lumMod val="40000"/>
                  <a:lumOff val="60000"/>
                </a:schemeClr>
              </a:gs>
              <a:gs pos="100000">
                <a:schemeClr val="lt1">
                  <a:shade val="100000"/>
                  <a:satMod val="115000"/>
                </a:schemeClr>
              </a:gs>
            </a:gsLst>
            <a:lin ang="2700000" scaled="1"/>
            <a:tileRect/>
          </a:gradFill>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000" b="1" dirty="0">
                <a:latin typeface="Artifakt Element" panose="020B0503050000020004" pitchFamily="34" charset="0"/>
                <a:ea typeface="Artifakt Element" panose="020B0503050000020004" pitchFamily="34" charset="0"/>
              </a:rPr>
              <a:t>Data Enrichment</a:t>
            </a:r>
          </a:p>
        </p:txBody>
      </p:sp>
      <p:sp>
        <p:nvSpPr>
          <p:cNvPr id="130" name="Rectangle 129">
            <a:extLst>
              <a:ext uri="{FF2B5EF4-FFF2-40B4-BE49-F238E27FC236}">
                <a16:creationId xmlns:a16="http://schemas.microsoft.com/office/drawing/2014/main" id="{D31850CB-9234-2AF3-1721-489CB90BF4FF}"/>
              </a:ext>
            </a:extLst>
          </p:cNvPr>
          <p:cNvSpPr/>
          <p:nvPr/>
        </p:nvSpPr>
        <p:spPr>
          <a:xfrm>
            <a:off x="3602629" y="4803135"/>
            <a:ext cx="1330723" cy="354563"/>
          </a:xfrm>
          <a:prstGeom prst="rect">
            <a:avLst/>
          </a:prstGeom>
          <a:gradFill flip="none" rotWithShape="1">
            <a:gsLst>
              <a:gs pos="84600">
                <a:srgbClr val="F2F2F2"/>
              </a:gs>
              <a:gs pos="0">
                <a:srgbClr val="FF0000"/>
              </a:gs>
              <a:gs pos="50000">
                <a:schemeClr val="accent2">
                  <a:lumMod val="40000"/>
                  <a:lumOff val="60000"/>
                </a:schemeClr>
              </a:gs>
              <a:gs pos="100000">
                <a:schemeClr val="lt1">
                  <a:shade val="100000"/>
                  <a:satMod val="115000"/>
                </a:schemeClr>
              </a:gs>
            </a:gsLst>
            <a:lin ang="2700000" scaled="1"/>
            <a:tileRect/>
          </a:gradFill>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000" b="1" dirty="0">
                <a:latin typeface="Artifakt Element" panose="020B0503050000020004" pitchFamily="34" charset="0"/>
                <a:ea typeface="Artifakt Element" panose="020B0503050000020004" pitchFamily="34" charset="0"/>
              </a:rPr>
              <a:t>Data Integration</a:t>
            </a:r>
          </a:p>
        </p:txBody>
      </p:sp>
      <p:sp>
        <p:nvSpPr>
          <p:cNvPr id="131" name="Rectangle 130">
            <a:extLst>
              <a:ext uri="{FF2B5EF4-FFF2-40B4-BE49-F238E27FC236}">
                <a16:creationId xmlns:a16="http://schemas.microsoft.com/office/drawing/2014/main" id="{2AB54A34-CA51-3266-23EC-FC7D6CB37731}"/>
              </a:ext>
            </a:extLst>
          </p:cNvPr>
          <p:cNvSpPr/>
          <p:nvPr/>
        </p:nvSpPr>
        <p:spPr>
          <a:xfrm>
            <a:off x="3989461" y="5243341"/>
            <a:ext cx="1330723" cy="354563"/>
          </a:xfrm>
          <a:prstGeom prst="rect">
            <a:avLst/>
          </a:prstGeom>
          <a:gradFill flip="none" rotWithShape="1">
            <a:gsLst>
              <a:gs pos="84600">
                <a:srgbClr val="F2F2F2"/>
              </a:gs>
              <a:gs pos="0">
                <a:srgbClr val="FF0000"/>
              </a:gs>
              <a:gs pos="50000">
                <a:schemeClr val="accent2">
                  <a:lumMod val="40000"/>
                  <a:lumOff val="60000"/>
                </a:schemeClr>
              </a:gs>
              <a:gs pos="100000">
                <a:schemeClr val="lt1">
                  <a:shade val="100000"/>
                  <a:satMod val="115000"/>
                </a:schemeClr>
              </a:gs>
            </a:gsLst>
            <a:lin ang="2700000" scaled="1"/>
            <a:tileRect/>
          </a:gradFill>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000" b="1" dirty="0">
                <a:latin typeface="Artifakt Element" panose="020B0503050000020004" pitchFamily="34" charset="0"/>
                <a:ea typeface="Artifakt Element" panose="020B0503050000020004" pitchFamily="34" charset="0"/>
              </a:rPr>
              <a:t>Derived Columns</a:t>
            </a:r>
          </a:p>
        </p:txBody>
      </p:sp>
      <p:sp>
        <p:nvSpPr>
          <p:cNvPr id="132" name="Rectangle 131">
            <a:extLst>
              <a:ext uri="{FF2B5EF4-FFF2-40B4-BE49-F238E27FC236}">
                <a16:creationId xmlns:a16="http://schemas.microsoft.com/office/drawing/2014/main" id="{B2BE3BE1-C717-4494-7336-42E386009E87}"/>
              </a:ext>
            </a:extLst>
          </p:cNvPr>
          <p:cNvSpPr/>
          <p:nvPr/>
        </p:nvSpPr>
        <p:spPr>
          <a:xfrm>
            <a:off x="6961678" y="4362929"/>
            <a:ext cx="1330723" cy="354563"/>
          </a:xfrm>
          <a:prstGeom prst="rect">
            <a:avLst/>
          </a:prstGeom>
          <a:gradFill flip="none" rotWithShape="1">
            <a:gsLst>
              <a:gs pos="84600">
                <a:srgbClr val="F2F2F2"/>
              </a:gs>
              <a:gs pos="0">
                <a:srgbClr val="FF0000"/>
              </a:gs>
              <a:gs pos="50000">
                <a:schemeClr val="accent2">
                  <a:lumMod val="40000"/>
                  <a:lumOff val="60000"/>
                </a:schemeClr>
              </a:gs>
              <a:gs pos="100000">
                <a:schemeClr val="lt1">
                  <a:shade val="100000"/>
                  <a:satMod val="115000"/>
                </a:schemeClr>
              </a:gs>
            </a:gsLst>
            <a:lin ang="2700000" scaled="1"/>
            <a:tileRect/>
          </a:gradFill>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900" b="1" dirty="0">
                <a:latin typeface="Artifakt Element" panose="020B0503050000020004" pitchFamily="34" charset="0"/>
                <a:ea typeface="Artifakt Element" panose="020B0503050000020004" pitchFamily="34" charset="0"/>
              </a:rPr>
              <a:t>Data Normalization &amp; Standardization</a:t>
            </a:r>
          </a:p>
        </p:txBody>
      </p:sp>
      <p:sp>
        <p:nvSpPr>
          <p:cNvPr id="133" name="Rectangle 132">
            <a:extLst>
              <a:ext uri="{FF2B5EF4-FFF2-40B4-BE49-F238E27FC236}">
                <a16:creationId xmlns:a16="http://schemas.microsoft.com/office/drawing/2014/main" id="{AC548F34-218B-082D-A009-67F981330501}"/>
              </a:ext>
            </a:extLst>
          </p:cNvPr>
          <p:cNvSpPr/>
          <p:nvPr/>
        </p:nvSpPr>
        <p:spPr>
          <a:xfrm>
            <a:off x="6596806" y="4814400"/>
            <a:ext cx="1330723" cy="354563"/>
          </a:xfrm>
          <a:prstGeom prst="rect">
            <a:avLst/>
          </a:prstGeom>
          <a:gradFill flip="none" rotWithShape="1">
            <a:gsLst>
              <a:gs pos="84600">
                <a:srgbClr val="F2F2F2"/>
              </a:gs>
              <a:gs pos="0">
                <a:srgbClr val="FF0000"/>
              </a:gs>
              <a:gs pos="50000">
                <a:schemeClr val="accent2">
                  <a:lumMod val="40000"/>
                  <a:lumOff val="60000"/>
                </a:schemeClr>
              </a:gs>
              <a:gs pos="100000">
                <a:schemeClr val="lt1">
                  <a:shade val="100000"/>
                  <a:satMod val="115000"/>
                </a:schemeClr>
              </a:gs>
            </a:gsLst>
            <a:lin ang="2700000" scaled="1"/>
            <a:tileRect/>
          </a:gradFill>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000" b="1" dirty="0">
                <a:latin typeface="Artifakt Element" panose="020B0503050000020004" pitchFamily="34" charset="0"/>
                <a:ea typeface="Artifakt Element" panose="020B0503050000020004" pitchFamily="34" charset="0"/>
              </a:rPr>
              <a:t>Business rules &amp; Logic</a:t>
            </a:r>
          </a:p>
        </p:txBody>
      </p:sp>
      <p:sp>
        <p:nvSpPr>
          <p:cNvPr id="134" name="Rectangle 133">
            <a:extLst>
              <a:ext uri="{FF2B5EF4-FFF2-40B4-BE49-F238E27FC236}">
                <a16:creationId xmlns:a16="http://schemas.microsoft.com/office/drawing/2014/main" id="{2512F7A9-8FF3-5B1C-095A-CF86AC5BAF94}"/>
              </a:ext>
            </a:extLst>
          </p:cNvPr>
          <p:cNvSpPr/>
          <p:nvPr/>
        </p:nvSpPr>
        <p:spPr>
          <a:xfrm>
            <a:off x="6103210" y="5243341"/>
            <a:ext cx="1330723" cy="354563"/>
          </a:xfrm>
          <a:prstGeom prst="rect">
            <a:avLst/>
          </a:prstGeom>
          <a:gradFill flip="none" rotWithShape="1">
            <a:gsLst>
              <a:gs pos="84600">
                <a:srgbClr val="F2F2F2"/>
              </a:gs>
              <a:gs pos="0">
                <a:srgbClr val="FF0000"/>
              </a:gs>
              <a:gs pos="50000">
                <a:schemeClr val="accent2">
                  <a:lumMod val="40000"/>
                  <a:lumOff val="60000"/>
                </a:schemeClr>
              </a:gs>
              <a:gs pos="100000">
                <a:schemeClr val="lt1">
                  <a:shade val="100000"/>
                  <a:satMod val="115000"/>
                </a:schemeClr>
              </a:gs>
            </a:gsLst>
            <a:lin ang="2700000" scaled="1"/>
            <a:tileRect/>
          </a:gradFill>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000" b="1" dirty="0">
                <a:latin typeface="Artifakt Element" panose="020B0503050000020004" pitchFamily="34" charset="0"/>
                <a:ea typeface="Artifakt Element" panose="020B0503050000020004" pitchFamily="34" charset="0"/>
              </a:rPr>
              <a:t>Data Aggregations</a:t>
            </a:r>
          </a:p>
        </p:txBody>
      </p:sp>
      <p:cxnSp>
        <p:nvCxnSpPr>
          <p:cNvPr id="136" name="Straight Arrow Connector 135">
            <a:extLst>
              <a:ext uri="{FF2B5EF4-FFF2-40B4-BE49-F238E27FC236}">
                <a16:creationId xmlns:a16="http://schemas.microsoft.com/office/drawing/2014/main" id="{F9B8BB1F-F72C-05E3-5801-6A9C6406EF0F}"/>
              </a:ext>
            </a:extLst>
          </p:cNvPr>
          <p:cNvCxnSpPr>
            <a:stCxn id="123" idx="3"/>
            <a:endCxn id="129" idx="3"/>
          </p:cNvCxnSpPr>
          <p:nvPr/>
        </p:nvCxnSpPr>
        <p:spPr>
          <a:xfrm flipH="1">
            <a:off x="4556226" y="4094342"/>
            <a:ext cx="453430" cy="445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1F3725C5-7528-F283-B85C-B1BAFA9F4BEC}"/>
              </a:ext>
            </a:extLst>
          </p:cNvPr>
          <p:cNvCxnSpPr/>
          <p:nvPr/>
        </p:nvCxnSpPr>
        <p:spPr>
          <a:xfrm flipH="1">
            <a:off x="4857651" y="4255348"/>
            <a:ext cx="436352" cy="532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AF6AC8DA-5EB3-A2BD-3D21-7DF6EEF390E5}"/>
              </a:ext>
            </a:extLst>
          </p:cNvPr>
          <p:cNvCxnSpPr/>
          <p:nvPr/>
        </p:nvCxnSpPr>
        <p:spPr>
          <a:xfrm flipH="1">
            <a:off x="5178409" y="4335718"/>
            <a:ext cx="343220" cy="8926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4ECA53E5-7DF9-A7BC-C3AE-57CD58CF5655}"/>
              </a:ext>
            </a:extLst>
          </p:cNvPr>
          <p:cNvCxnSpPr/>
          <p:nvPr/>
        </p:nvCxnSpPr>
        <p:spPr>
          <a:xfrm>
            <a:off x="5931574" y="4344582"/>
            <a:ext cx="406400" cy="880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E36B6285-7BF2-E08E-ABF8-0C1B4D6E9962}"/>
              </a:ext>
            </a:extLst>
          </p:cNvPr>
          <p:cNvCxnSpPr/>
          <p:nvPr/>
        </p:nvCxnSpPr>
        <p:spPr>
          <a:xfrm>
            <a:off x="6178652" y="4260974"/>
            <a:ext cx="544239" cy="553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5B1B4469-037D-94B6-EA79-A84FB7DC18AD}"/>
              </a:ext>
            </a:extLst>
          </p:cNvPr>
          <p:cNvCxnSpPr>
            <a:stCxn id="123" idx="5"/>
            <a:endCxn id="132" idx="1"/>
          </p:cNvCxnSpPr>
          <p:nvPr/>
        </p:nvCxnSpPr>
        <p:spPr>
          <a:xfrm>
            <a:off x="6428946" y="4094342"/>
            <a:ext cx="532732" cy="445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8" name="Rectangle 147">
            <a:extLst>
              <a:ext uri="{FF2B5EF4-FFF2-40B4-BE49-F238E27FC236}">
                <a16:creationId xmlns:a16="http://schemas.microsoft.com/office/drawing/2014/main" id="{400F086C-C29D-79E3-5C28-DAB1C02F9907}"/>
              </a:ext>
            </a:extLst>
          </p:cNvPr>
          <p:cNvSpPr/>
          <p:nvPr/>
        </p:nvSpPr>
        <p:spPr>
          <a:xfrm>
            <a:off x="1486200" y="6445136"/>
            <a:ext cx="1237693" cy="354563"/>
          </a:xfrm>
          <a:prstGeom prst="rect">
            <a:avLst/>
          </a:prstGeom>
          <a:solidFill>
            <a:schemeClr val="accent2">
              <a:lumMod val="40000"/>
              <a:lumOff val="60000"/>
            </a:schemeClr>
          </a:solid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000" dirty="0">
                <a:solidFill>
                  <a:schemeClr val="tx1"/>
                </a:solidFill>
                <a:ea typeface="Artifakt Element" panose="020B0503050000020004" pitchFamily="34" charset="0"/>
              </a:rPr>
              <a:t>Remove Duplicates</a:t>
            </a:r>
          </a:p>
        </p:txBody>
      </p:sp>
      <p:sp>
        <p:nvSpPr>
          <p:cNvPr id="150" name="Rectangle 149">
            <a:extLst>
              <a:ext uri="{FF2B5EF4-FFF2-40B4-BE49-F238E27FC236}">
                <a16:creationId xmlns:a16="http://schemas.microsoft.com/office/drawing/2014/main" id="{7CF57EC8-82C8-8CAD-B07F-0157EE3155A4}"/>
              </a:ext>
            </a:extLst>
          </p:cNvPr>
          <p:cNvSpPr/>
          <p:nvPr/>
        </p:nvSpPr>
        <p:spPr>
          <a:xfrm>
            <a:off x="2819255" y="6428262"/>
            <a:ext cx="1237693" cy="354563"/>
          </a:xfrm>
          <a:prstGeom prst="rect">
            <a:avLst/>
          </a:prstGeom>
          <a:solidFill>
            <a:schemeClr val="accent2">
              <a:lumMod val="40000"/>
              <a:lumOff val="60000"/>
            </a:schemeClr>
          </a:solid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000" dirty="0">
                <a:solidFill>
                  <a:schemeClr val="tx1"/>
                </a:solidFill>
                <a:ea typeface="Artifakt Element" panose="020B0503050000020004" pitchFamily="34" charset="0"/>
              </a:rPr>
              <a:t>Data Filtering</a:t>
            </a:r>
          </a:p>
        </p:txBody>
      </p:sp>
      <p:sp>
        <p:nvSpPr>
          <p:cNvPr id="152" name="Rectangle 151">
            <a:extLst>
              <a:ext uri="{FF2B5EF4-FFF2-40B4-BE49-F238E27FC236}">
                <a16:creationId xmlns:a16="http://schemas.microsoft.com/office/drawing/2014/main" id="{84F86E2C-6CFC-F5D5-9423-E3B981A2846A}"/>
              </a:ext>
            </a:extLst>
          </p:cNvPr>
          <p:cNvSpPr/>
          <p:nvPr/>
        </p:nvSpPr>
        <p:spPr>
          <a:xfrm>
            <a:off x="4152122" y="6417869"/>
            <a:ext cx="1237693" cy="354563"/>
          </a:xfrm>
          <a:prstGeom prst="rect">
            <a:avLst/>
          </a:prstGeom>
          <a:solidFill>
            <a:schemeClr val="accent2">
              <a:lumMod val="40000"/>
              <a:lumOff val="60000"/>
            </a:schemeClr>
          </a:solid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000" dirty="0">
                <a:solidFill>
                  <a:schemeClr val="tx1"/>
                </a:solidFill>
                <a:ea typeface="Artifakt Element" panose="020B0503050000020004" pitchFamily="34" charset="0"/>
              </a:rPr>
              <a:t>Handling Missing Data</a:t>
            </a:r>
          </a:p>
        </p:txBody>
      </p:sp>
      <p:sp>
        <p:nvSpPr>
          <p:cNvPr id="153" name="Rectangle 152">
            <a:extLst>
              <a:ext uri="{FF2B5EF4-FFF2-40B4-BE49-F238E27FC236}">
                <a16:creationId xmlns:a16="http://schemas.microsoft.com/office/drawing/2014/main" id="{2584457F-40AB-47B5-BDC2-0F8C2B56912D}"/>
              </a:ext>
            </a:extLst>
          </p:cNvPr>
          <p:cNvSpPr/>
          <p:nvPr/>
        </p:nvSpPr>
        <p:spPr>
          <a:xfrm>
            <a:off x="5731441" y="6404762"/>
            <a:ext cx="1237693" cy="354563"/>
          </a:xfrm>
          <a:prstGeom prst="rect">
            <a:avLst/>
          </a:prstGeom>
          <a:solidFill>
            <a:schemeClr val="accent2">
              <a:lumMod val="40000"/>
              <a:lumOff val="60000"/>
            </a:schemeClr>
          </a:solid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000" dirty="0">
                <a:solidFill>
                  <a:schemeClr val="tx1"/>
                </a:solidFill>
                <a:ea typeface="Artifakt Element" panose="020B0503050000020004" pitchFamily="34" charset="0"/>
              </a:rPr>
              <a:t>Handling Invalid Values</a:t>
            </a:r>
          </a:p>
        </p:txBody>
      </p:sp>
      <p:sp>
        <p:nvSpPr>
          <p:cNvPr id="154" name="Rectangle 153">
            <a:extLst>
              <a:ext uri="{FF2B5EF4-FFF2-40B4-BE49-F238E27FC236}">
                <a16:creationId xmlns:a16="http://schemas.microsoft.com/office/drawing/2014/main" id="{B77685EA-3013-A8BD-BA95-CE6B878B3544}"/>
              </a:ext>
            </a:extLst>
          </p:cNvPr>
          <p:cNvSpPr/>
          <p:nvPr/>
        </p:nvSpPr>
        <p:spPr>
          <a:xfrm>
            <a:off x="7076256" y="6405399"/>
            <a:ext cx="1237693" cy="354563"/>
          </a:xfrm>
          <a:prstGeom prst="rect">
            <a:avLst/>
          </a:prstGeom>
          <a:solidFill>
            <a:schemeClr val="accent2">
              <a:lumMod val="40000"/>
              <a:lumOff val="60000"/>
            </a:schemeClr>
          </a:solid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000" dirty="0">
                <a:solidFill>
                  <a:schemeClr val="tx1"/>
                </a:solidFill>
                <a:ea typeface="Artifakt Element" panose="020B0503050000020004" pitchFamily="34" charset="0"/>
              </a:rPr>
              <a:t>Handling Unwanted Spaces</a:t>
            </a:r>
          </a:p>
        </p:txBody>
      </p:sp>
      <p:sp>
        <p:nvSpPr>
          <p:cNvPr id="155" name="Rectangle 154">
            <a:extLst>
              <a:ext uri="{FF2B5EF4-FFF2-40B4-BE49-F238E27FC236}">
                <a16:creationId xmlns:a16="http://schemas.microsoft.com/office/drawing/2014/main" id="{26E5A9A7-B9BE-9712-435B-1916D03E3111}"/>
              </a:ext>
            </a:extLst>
          </p:cNvPr>
          <p:cNvSpPr/>
          <p:nvPr/>
        </p:nvSpPr>
        <p:spPr>
          <a:xfrm>
            <a:off x="8404738" y="6405399"/>
            <a:ext cx="1237693" cy="354563"/>
          </a:xfrm>
          <a:prstGeom prst="rect">
            <a:avLst/>
          </a:prstGeom>
          <a:solidFill>
            <a:schemeClr val="accent2">
              <a:lumMod val="40000"/>
              <a:lumOff val="60000"/>
            </a:schemeClr>
          </a:solid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000" dirty="0">
                <a:solidFill>
                  <a:schemeClr val="tx1"/>
                </a:solidFill>
                <a:ea typeface="Artifakt Element" panose="020B0503050000020004" pitchFamily="34" charset="0"/>
              </a:rPr>
              <a:t>Data Type Casting</a:t>
            </a:r>
          </a:p>
        </p:txBody>
      </p:sp>
      <p:sp>
        <p:nvSpPr>
          <p:cNvPr id="156" name="Rectangle 155">
            <a:extLst>
              <a:ext uri="{FF2B5EF4-FFF2-40B4-BE49-F238E27FC236}">
                <a16:creationId xmlns:a16="http://schemas.microsoft.com/office/drawing/2014/main" id="{13E367F3-5C41-77BA-01A1-FA74693F665F}"/>
              </a:ext>
            </a:extLst>
          </p:cNvPr>
          <p:cNvSpPr/>
          <p:nvPr/>
        </p:nvSpPr>
        <p:spPr>
          <a:xfrm>
            <a:off x="9744955" y="6400254"/>
            <a:ext cx="1237693" cy="354563"/>
          </a:xfrm>
          <a:prstGeom prst="rect">
            <a:avLst/>
          </a:prstGeom>
          <a:solidFill>
            <a:schemeClr val="accent2">
              <a:lumMod val="40000"/>
              <a:lumOff val="60000"/>
            </a:schemeClr>
          </a:solid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000" dirty="0">
                <a:solidFill>
                  <a:schemeClr val="tx1"/>
                </a:solidFill>
                <a:ea typeface="Artifakt Element" panose="020B0503050000020004" pitchFamily="34" charset="0"/>
              </a:rPr>
              <a:t>Data Type Casting</a:t>
            </a:r>
          </a:p>
        </p:txBody>
      </p:sp>
      <p:cxnSp>
        <p:nvCxnSpPr>
          <p:cNvPr id="158" name="Connector: Elbow 157">
            <a:extLst>
              <a:ext uri="{FF2B5EF4-FFF2-40B4-BE49-F238E27FC236}">
                <a16:creationId xmlns:a16="http://schemas.microsoft.com/office/drawing/2014/main" id="{7E9D4EA5-E807-0EED-A98F-6EB260E2F48C}"/>
              </a:ext>
            </a:extLst>
          </p:cNvPr>
          <p:cNvCxnSpPr>
            <a:stCxn id="148" idx="0"/>
            <a:endCxn id="124" idx="1"/>
          </p:cNvCxnSpPr>
          <p:nvPr/>
        </p:nvCxnSpPr>
        <p:spPr>
          <a:xfrm rot="5400000" flipH="1" flipV="1">
            <a:off x="3245299" y="4742516"/>
            <a:ext cx="562369" cy="284287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D4E252B1-75A1-5A23-DF5A-89C5C95AF126}"/>
              </a:ext>
            </a:extLst>
          </p:cNvPr>
          <p:cNvCxnSpPr>
            <a:stCxn id="150" idx="0"/>
            <a:endCxn id="124" idx="1"/>
          </p:cNvCxnSpPr>
          <p:nvPr/>
        </p:nvCxnSpPr>
        <p:spPr>
          <a:xfrm rot="5400000" flipH="1" flipV="1">
            <a:off x="3920264" y="5400606"/>
            <a:ext cx="545495" cy="150981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62" name="Connector: Elbow 161">
            <a:extLst>
              <a:ext uri="{FF2B5EF4-FFF2-40B4-BE49-F238E27FC236}">
                <a16:creationId xmlns:a16="http://schemas.microsoft.com/office/drawing/2014/main" id="{11301F4F-9C0B-BE50-42DA-C580D87AD3EA}"/>
              </a:ext>
            </a:extLst>
          </p:cNvPr>
          <p:cNvCxnSpPr>
            <a:stCxn id="152" idx="0"/>
            <a:endCxn id="124" idx="1"/>
          </p:cNvCxnSpPr>
          <p:nvPr/>
        </p:nvCxnSpPr>
        <p:spPr>
          <a:xfrm rot="5400000" flipH="1" flipV="1">
            <a:off x="4591893" y="6061843"/>
            <a:ext cx="535102" cy="17695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64" name="Connector: Elbow 163">
            <a:extLst>
              <a:ext uri="{FF2B5EF4-FFF2-40B4-BE49-F238E27FC236}">
                <a16:creationId xmlns:a16="http://schemas.microsoft.com/office/drawing/2014/main" id="{A96BDC15-B496-0C25-902E-0E08D1912053}"/>
              </a:ext>
            </a:extLst>
          </p:cNvPr>
          <p:cNvCxnSpPr>
            <a:stCxn id="153" idx="0"/>
            <a:endCxn id="124" idx="3"/>
          </p:cNvCxnSpPr>
          <p:nvPr/>
        </p:nvCxnSpPr>
        <p:spPr>
          <a:xfrm rot="5400000" flipH="1" flipV="1">
            <a:off x="6147203" y="6085853"/>
            <a:ext cx="521995" cy="115825"/>
          </a:xfrm>
          <a:prstGeom prst="bentConnector4">
            <a:avLst>
              <a:gd name="adj1" fmla="val 33019"/>
              <a:gd name="adj2" fmla="val 297367"/>
            </a:avLst>
          </a:prstGeom>
        </p:spPr>
        <p:style>
          <a:lnRef idx="1">
            <a:schemeClr val="accent1"/>
          </a:lnRef>
          <a:fillRef idx="0">
            <a:schemeClr val="accent1"/>
          </a:fillRef>
          <a:effectRef idx="0">
            <a:schemeClr val="accent1"/>
          </a:effectRef>
          <a:fontRef idx="minor">
            <a:schemeClr val="tx1"/>
          </a:fontRef>
        </p:style>
      </p:cxnSp>
      <p:cxnSp>
        <p:nvCxnSpPr>
          <p:cNvPr id="170" name="Connector: Elbow 169">
            <a:extLst>
              <a:ext uri="{FF2B5EF4-FFF2-40B4-BE49-F238E27FC236}">
                <a16:creationId xmlns:a16="http://schemas.microsoft.com/office/drawing/2014/main" id="{11708EFF-E711-8027-1FC5-533A481E902F}"/>
              </a:ext>
            </a:extLst>
          </p:cNvPr>
          <p:cNvCxnSpPr>
            <a:cxnSpLocks/>
            <a:stCxn id="154" idx="0"/>
            <a:endCxn id="124" idx="3"/>
          </p:cNvCxnSpPr>
          <p:nvPr/>
        </p:nvCxnSpPr>
        <p:spPr>
          <a:xfrm rot="16200000" flipV="1">
            <a:off x="6819292" y="5529588"/>
            <a:ext cx="522632" cy="122899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1D0FCD7A-F7D3-9ADC-5207-FB1B87733F94}"/>
              </a:ext>
            </a:extLst>
          </p:cNvPr>
          <p:cNvCxnSpPr>
            <a:stCxn id="155" idx="0"/>
            <a:endCxn id="124" idx="3"/>
          </p:cNvCxnSpPr>
          <p:nvPr/>
        </p:nvCxnSpPr>
        <p:spPr>
          <a:xfrm rot="16200000" flipV="1">
            <a:off x="7483533" y="4865347"/>
            <a:ext cx="522632" cy="255747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75" name="Connector: Elbow 174">
            <a:extLst>
              <a:ext uri="{FF2B5EF4-FFF2-40B4-BE49-F238E27FC236}">
                <a16:creationId xmlns:a16="http://schemas.microsoft.com/office/drawing/2014/main" id="{FBD7030C-F764-8AEA-1D7D-5958DC888C6C}"/>
              </a:ext>
            </a:extLst>
          </p:cNvPr>
          <p:cNvCxnSpPr>
            <a:stCxn id="156" idx="0"/>
            <a:endCxn id="124" idx="3"/>
          </p:cNvCxnSpPr>
          <p:nvPr/>
        </p:nvCxnSpPr>
        <p:spPr>
          <a:xfrm rot="16200000" flipV="1">
            <a:off x="8156215" y="4192666"/>
            <a:ext cx="517487" cy="389768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77" name="Connector: Elbow 176">
            <a:extLst>
              <a:ext uri="{FF2B5EF4-FFF2-40B4-BE49-F238E27FC236}">
                <a16:creationId xmlns:a16="http://schemas.microsoft.com/office/drawing/2014/main" id="{417191F8-F602-F04A-6666-2E06CD393652}"/>
              </a:ext>
            </a:extLst>
          </p:cNvPr>
          <p:cNvCxnSpPr>
            <a:stCxn id="64" idx="3"/>
            <a:endCxn id="57" idx="1"/>
          </p:cNvCxnSpPr>
          <p:nvPr/>
        </p:nvCxnSpPr>
        <p:spPr>
          <a:xfrm>
            <a:off x="1309758" y="2393987"/>
            <a:ext cx="167406" cy="65897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79" name="Connector: Elbow 178">
            <a:extLst>
              <a:ext uri="{FF2B5EF4-FFF2-40B4-BE49-F238E27FC236}">
                <a16:creationId xmlns:a16="http://schemas.microsoft.com/office/drawing/2014/main" id="{B8E91618-22D4-2EE0-E29E-120680067796}"/>
              </a:ext>
            </a:extLst>
          </p:cNvPr>
          <p:cNvCxnSpPr>
            <a:stCxn id="66" idx="3"/>
            <a:endCxn id="57" idx="1"/>
          </p:cNvCxnSpPr>
          <p:nvPr/>
        </p:nvCxnSpPr>
        <p:spPr>
          <a:xfrm>
            <a:off x="1296067" y="2853072"/>
            <a:ext cx="181097" cy="19989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81" name="Connector: Elbow 180">
            <a:extLst>
              <a:ext uri="{FF2B5EF4-FFF2-40B4-BE49-F238E27FC236}">
                <a16:creationId xmlns:a16="http://schemas.microsoft.com/office/drawing/2014/main" id="{8F0CFD9A-C539-0315-580E-0594B83853DA}"/>
              </a:ext>
            </a:extLst>
          </p:cNvPr>
          <p:cNvCxnSpPr>
            <a:stCxn id="67" idx="3"/>
            <a:endCxn id="57" idx="1"/>
          </p:cNvCxnSpPr>
          <p:nvPr/>
        </p:nvCxnSpPr>
        <p:spPr>
          <a:xfrm flipV="1">
            <a:off x="1296067" y="3052964"/>
            <a:ext cx="181097" cy="25919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95" name="Connector: Elbow 194">
            <a:extLst>
              <a:ext uri="{FF2B5EF4-FFF2-40B4-BE49-F238E27FC236}">
                <a16:creationId xmlns:a16="http://schemas.microsoft.com/office/drawing/2014/main" id="{DA3DC826-B7E6-FF23-A013-CA9DE47D7B97}"/>
              </a:ext>
            </a:extLst>
          </p:cNvPr>
          <p:cNvCxnSpPr>
            <a:stCxn id="70" idx="3"/>
            <a:endCxn id="57" idx="2"/>
          </p:cNvCxnSpPr>
          <p:nvPr/>
        </p:nvCxnSpPr>
        <p:spPr>
          <a:xfrm flipV="1">
            <a:off x="1337049" y="3230245"/>
            <a:ext cx="804539" cy="140452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97" name="Connector: Elbow 196">
            <a:extLst>
              <a:ext uri="{FF2B5EF4-FFF2-40B4-BE49-F238E27FC236}">
                <a16:creationId xmlns:a16="http://schemas.microsoft.com/office/drawing/2014/main" id="{A06BE7D4-B8D0-9071-E42E-E3DB0750FF26}"/>
              </a:ext>
            </a:extLst>
          </p:cNvPr>
          <p:cNvCxnSpPr>
            <a:stCxn id="71" idx="3"/>
            <a:endCxn id="57" idx="2"/>
          </p:cNvCxnSpPr>
          <p:nvPr/>
        </p:nvCxnSpPr>
        <p:spPr>
          <a:xfrm flipV="1">
            <a:off x="1337049" y="3230245"/>
            <a:ext cx="804539" cy="188881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99" name="Connector: Elbow 198">
            <a:extLst>
              <a:ext uri="{FF2B5EF4-FFF2-40B4-BE49-F238E27FC236}">
                <a16:creationId xmlns:a16="http://schemas.microsoft.com/office/drawing/2014/main" id="{CC767212-6EDC-7E05-65AC-C8FDB5F8CCA8}"/>
              </a:ext>
            </a:extLst>
          </p:cNvPr>
          <p:cNvCxnSpPr>
            <a:stCxn id="69" idx="3"/>
            <a:endCxn id="57" idx="2"/>
          </p:cNvCxnSpPr>
          <p:nvPr/>
        </p:nvCxnSpPr>
        <p:spPr>
          <a:xfrm flipV="1">
            <a:off x="1309757" y="3230245"/>
            <a:ext cx="831831" cy="95540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01" name="Connector: Elbow 200">
            <a:extLst>
              <a:ext uri="{FF2B5EF4-FFF2-40B4-BE49-F238E27FC236}">
                <a16:creationId xmlns:a16="http://schemas.microsoft.com/office/drawing/2014/main" id="{3A6DF8A9-36A1-8797-502F-BCE440F793C5}"/>
              </a:ext>
            </a:extLst>
          </p:cNvPr>
          <p:cNvCxnSpPr>
            <a:stCxn id="68" idx="3"/>
            <a:endCxn id="57" idx="2"/>
          </p:cNvCxnSpPr>
          <p:nvPr/>
        </p:nvCxnSpPr>
        <p:spPr>
          <a:xfrm flipV="1">
            <a:off x="1296067" y="3230245"/>
            <a:ext cx="845521" cy="524358"/>
          </a:xfrm>
          <a:prstGeom prst="bentConnector2">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0922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2CF140-38A7-5B7C-6A7D-1F88B0DD0FC5}"/>
              </a:ext>
            </a:extLst>
          </p:cNvPr>
          <p:cNvSpPr/>
          <p:nvPr/>
        </p:nvSpPr>
        <p:spPr>
          <a:xfrm>
            <a:off x="344715" y="2983895"/>
            <a:ext cx="1821543" cy="841830"/>
          </a:xfrm>
          <a:prstGeom prst="rect">
            <a:avLst/>
          </a:prstGeom>
          <a:solidFill>
            <a:schemeClr val="accent2">
              <a:lumMod val="75000"/>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Data Architectures</a:t>
            </a:r>
          </a:p>
        </p:txBody>
      </p:sp>
      <p:sp>
        <p:nvSpPr>
          <p:cNvPr id="5" name="Rectangle 4">
            <a:extLst>
              <a:ext uri="{FF2B5EF4-FFF2-40B4-BE49-F238E27FC236}">
                <a16:creationId xmlns:a16="http://schemas.microsoft.com/office/drawing/2014/main" id="{7520F0B3-F50D-0015-39B7-7671CA838F24}"/>
              </a:ext>
            </a:extLst>
          </p:cNvPr>
          <p:cNvSpPr/>
          <p:nvPr/>
        </p:nvSpPr>
        <p:spPr>
          <a:xfrm>
            <a:off x="2266648" y="892629"/>
            <a:ext cx="1978781" cy="841829"/>
          </a:xfrm>
          <a:prstGeom prst="rect">
            <a:avLst/>
          </a:prstGeom>
          <a:ln w="12700" cap="flat" cmpd="sng" algn="ctr">
            <a:solidFill>
              <a:schemeClr val="accent5">
                <a:lumMod val="75000"/>
              </a:schemeClr>
            </a:solidFill>
            <a:prstDash val="solid"/>
            <a:miter lim="800000"/>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r"/>
            <a:r>
              <a:rPr lang="en-US" b="1" dirty="0">
                <a:solidFill>
                  <a:schemeClr val="tx1"/>
                </a:solidFill>
              </a:rPr>
              <a:t>    Data Warehouse</a:t>
            </a:r>
            <a:endParaRPr lang="en-US" dirty="0">
              <a:solidFill>
                <a:schemeClr val="tx1"/>
              </a:solidFill>
            </a:endParaRPr>
          </a:p>
        </p:txBody>
      </p:sp>
      <p:sp>
        <p:nvSpPr>
          <p:cNvPr id="9" name="Rectangle 8">
            <a:extLst>
              <a:ext uri="{FF2B5EF4-FFF2-40B4-BE49-F238E27FC236}">
                <a16:creationId xmlns:a16="http://schemas.microsoft.com/office/drawing/2014/main" id="{0FB051A8-E757-161E-EE9E-FB031794C3C9}"/>
              </a:ext>
            </a:extLst>
          </p:cNvPr>
          <p:cNvSpPr/>
          <p:nvPr/>
        </p:nvSpPr>
        <p:spPr>
          <a:xfrm>
            <a:off x="2266648" y="2346476"/>
            <a:ext cx="1978781" cy="853924"/>
          </a:xfrm>
          <a:prstGeom prst="rect">
            <a:avLst/>
          </a:prstGeom>
          <a:ln w="12700" cap="flat" cmpd="sng" algn="ctr">
            <a:solidFill>
              <a:schemeClr val="accent5">
                <a:lumMod val="75000"/>
              </a:schemeClr>
            </a:solidFill>
            <a:prstDash val="solid"/>
            <a:miter lim="800000"/>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r"/>
            <a:r>
              <a:rPr lang="en-US" b="1" dirty="0">
                <a:solidFill>
                  <a:schemeClr val="tx1"/>
                </a:solidFill>
              </a:rPr>
              <a:t>     Data Lake</a:t>
            </a:r>
            <a:endParaRPr lang="en-US" dirty="0">
              <a:solidFill>
                <a:schemeClr val="tx1"/>
              </a:solidFill>
            </a:endParaRPr>
          </a:p>
        </p:txBody>
      </p:sp>
      <p:sp>
        <p:nvSpPr>
          <p:cNvPr id="10" name="Rectangle 9">
            <a:extLst>
              <a:ext uri="{FF2B5EF4-FFF2-40B4-BE49-F238E27FC236}">
                <a16:creationId xmlns:a16="http://schemas.microsoft.com/office/drawing/2014/main" id="{C6D89BF9-C711-3AF9-637A-E2D2BBED363C}"/>
              </a:ext>
            </a:extLst>
          </p:cNvPr>
          <p:cNvSpPr/>
          <p:nvPr/>
        </p:nvSpPr>
        <p:spPr>
          <a:xfrm>
            <a:off x="2266648" y="3668486"/>
            <a:ext cx="1978781" cy="914400"/>
          </a:xfrm>
          <a:prstGeom prst="rect">
            <a:avLst/>
          </a:prstGeom>
          <a:ln w="12700" cap="flat" cmpd="sng" algn="ctr">
            <a:solidFill>
              <a:schemeClr val="accent5">
                <a:lumMod val="75000"/>
              </a:schemeClr>
            </a:solidFill>
            <a:prstDash val="solid"/>
            <a:miter lim="800000"/>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r"/>
            <a:r>
              <a:rPr lang="en-US" b="1" dirty="0">
                <a:solidFill>
                  <a:schemeClr val="tx1"/>
                </a:solidFill>
              </a:rPr>
              <a:t>   Data Lakehouse</a:t>
            </a:r>
            <a:endParaRPr lang="en-US" dirty="0">
              <a:solidFill>
                <a:schemeClr val="tx1"/>
              </a:solidFill>
            </a:endParaRPr>
          </a:p>
        </p:txBody>
      </p:sp>
      <p:sp>
        <p:nvSpPr>
          <p:cNvPr id="11" name="Rectangle 10">
            <a:extLst>
              <a:ext uri="{FF2B5EF4-FFF2-40B4-BE49-F238E27FC236}">
                <a16:creationId xmlns:a16="http://schemas.microsoft.com/office/drawing/2014/main" id="{4F77B2FF-45AD-D17F-2C90-3F6E5499B455}"/>
              </a:ext>
            </a:extLst>
          </p:cNvPr>
          <p:cNvSpPr/>
          <p:nvPr/>
        </p:nvSpPr>
        <p:spPr>
          <a:xfrm>
            <a:off x="2266647" y="5078790"/>
            <a:ext cx="1978781" cy="853924"/>
          </a:xfrm>
          <a:prstGeom prst="rect">
            <a:avLst/>
          </a:prstGeom>
          <a:ln w="12700" cap="flat" cmpd="sng" algn="ctr">
            <a:solidFill>
              <a:schemeClr val="accent5">
                <a:lumMod val="75000"/>
              </a:schemeClr>
            </a:solidFill>
            <a:prstDash val="solid"/>
            <a:miter lim="800000"/>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r"/>
            <a:r>
              <a:rPr lang="en-US" b="1" dirty="0">
                <a:solidFill>
                  <a:schemeClr val="tx1"/>
                </a:solidFill>
              </a:rPr>
              <a:t>Data Mesh</a:t>
            </a:r>
            <a:endParaRPr lang="en-US" dirty="0"/>
          </a:p>
        </p:txBody>
      </p:sp>
      <p:pic>
        <p:nvPicPr>
          <p:cNvPr id="12" name="Graphic 11" descr="House with solid fill">
            <a:extLst>
              <a:ext uri="{FF2B5EF4-FFF2-40B4-BE49-F238E27FC236}">
                <a16:creationId xmlns:a16="http://schemas.microsoft.com/office/drawing/2014/main" id="{4DE94B3D-7E52-4D3C-06BF-87390E2178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73086" y="1000276"/>
            <a:ext cx="631695" cy="636210"/>
          </a:xfrm>
          <a:prstGeom prst="rect">
            <a:avLst/>
          </a:prstGeom>
        </p:spPr>
      </p:pic>
      <p:pic>
        <p:nvPicPr>
          <p:cNvPr id="14" name="Graphic 13" descr="Statistics with solid fill">
            <a:extLst>
              <a:ext uri="{FF2B5EF4-FFF2-40B4-BE49-F238E27FC236}">
                <a16:creationId xmlns:a16="http://schemas.microsoft.com/office/drawing/2014/main" id="{4307EC38-2D05-8440-75F4-DDCCE77950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97276" y="5100563"/>
            <a:ext cx="638193" cy="638193"/>
          </a:xfrm>
          <a:prstGeom prst="rect">
            <a:avLst/>
          </a:prstGeom>
        </p:spPr>
      </p:pic>
      <p:pic>
        <p:nvPicPr>
          <p:cNvPr id="15" name="Graphic 14" descr="Suburban scene with solid fill">
            <a:extLst>
              <a:ext uri="{FF2B5EF4-FFF2-40B4-BE49-F238E27FC236}">
                <a16:creationId xmlns:a16="http://schemas.microsoft.com/office/drawing/2014/main" id="{1557ECFC-B8C0-B328-5DD9-A449DD3259D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07103" y="3816199"/>
            <a:ext cx="638193" cy="638193"/>
          </a:xfrm>
          <a:prstGeom prst="rect">
            <a:avLst/>
          </a:prstGeom>
        </p:spPr>
      </p:pic>
      <p:pic>
        <p:nvPicPr>
          <p:cNvPr id="16" name="Graphic 15" descr="Wave with solid fill">
            <a:extLst>
              <a:ext uri="{FF2B5EF4-FFF2-40B4-BE49-F238E27FC236}">
                <a16:creationId xmlns:a16="http://schemas.microsoft.com/office/drawing/2014/main" id="{B7048280-87C8-1F65-B4B2-44ECC76C7B6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16931" y="2362502"/>
            <a:ext cx="627880" cy="624116"/>
          </a:xfrm>
          <a:prstGeom prst="rect">
            <a:avLst/>
          </a:prstGeom>
        </p:spPr>
      </p:pic>
      <p:sp>
        <p:nvSpPr>
          <p:cNvPr id="2" name="Rectangle 1">
            <a:extLst>
              <a:ext uri="{FF2B5EF4-FFF2-40B4-BE49-F238E27FC236}">
                <a16:creationId xmlns:a16="http://schemas.microsoft.com/office/drawing/2014/main" id="{25A0545F-C982-E1FE-8DA3-FB942E073062}"/>
              </a:ext>
            </a:extLst>
          </p:cNvPr>
          <p:cNvSpPr/>
          <p:nvPr/>
        </p:nvSpPr>
        <p:spPr>
          <a:xfrm>
            <a:off x="4650619" y="1099458"/>
            <a:ext cx="1227668" cy="656771"/>
          </a:xfrm>
          <a:prstGeom prst="rect">
            <a:avLst/>
          </a:prstGeom>
          <a:solidFill>
            <a:schemeClr val="tx2">
              <a:lumMod val="25000"/>
              <a:lumOff val="75000"/>
            </a:schemeClr>
          </a:solidFill>
          <a:ln w="12700" cap="flat" cmpd="sng" algn="ctr">
            <a:solidFill>
              <a:schemeClr val="accent1">
                <a:shade val="50000"/>
              </a:schemeClr>
            </a:solidFill>
            <a:prstDash val="solid"/>
            <a:miter lim="800000"/>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r>
              <a:rPr lang="en-US" sz="1400" b="1" dirty="0">
                <a:solidFill>
                  <a:schemeClr val="tx1"/>
                </a:solidFill>
              </a:rPr>
              <a:t>Inmon</a:t>
            </a:r>
            <a:endParaRPr lang="en-US" sz="1400" dirty="0">
              <a:solidFill>
                <a:schemeClr val="tx1"/>
              </a:solidFill>
            </a:endParaRPr>
          </a:p>
        </p:txBody>
      </p:sp>
      <p:sp>
        <p:nvSpPr>
          <p:cNvPr id="6" name="Rectangle 5">
            <a:extLst>
              <a:ext uri="{FF2B5EF4-FFF2-40B4-BE49-F238E27FC236}">
                <a16:creationId xmlns:a16="http://schemas.microsoft.com/office/drawing/2014/main" id="{B2EFF98A-F570-E847-1A2C-77DC84137C74}"/>
              </a:ext>
            </a:extLst>
          </p:cNvPr>
          <p:cNvSpPr/>
          <p:nvPr/>
        </p:nvSpPr>
        <p:spPr>
          <a:xfrm>
            <a:off x="4650619" y="2329543"/>
            <a:ext cx="1227668" cy="656771"/>
          </a:xfrm>
          <a:prstGeom prst="rect">
            <a:avLst/>
          </a:prstGeom>
          <a:solidFill>
            <a:schemeClr val="tx2">
              <a:lumMod val="25000"/>
              <a:lumOff val="75000"/>
            </a:schemeClr>
          </a:solidFill>
          <a:ln w="12700" cap="flat" cmpd="sng" algn="ctr">
            <a:solidFill>
              <a:schemeClr val="tx1"/>
            </a:solidFill>
            <a:prstDash val="solid"/>
            <a:miter lim="800000"/>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r>
              <a:rPr lang="en-US" sz="1400" b="1" dirty="0">
                <a:solidFill>
                  <a:schemeClr val="tx1"/>
                </a:solidFill>
              </a:rPr>
              <a:t>Kimball</a:t>
            </a:r>
            <a:endParaRPr lang="en-US" sz="1400" dirty="0">
              <a:solidFill>
                <a:schemeClr val="tx1"/>
              </a:solidFill>
            </a:endParaRPr>
          </a:p>
        </p:txBody>
      </p:sp>
      <p:sp>
        <p:nvSpPr>
          <p:cNvPr id="7" name="Rectangle 6">
            <a:extLst>
              <a:ext uri="{FF2B5EF4-FFF2-40B4-BE49-F238E27FC236}">
                <a16:creationId xmlns:a16="http://schemas.microsoft.com/office/drawing/2014/main" id="{C974958F-6E54-BCA7-D075-D74941809D9E}"/>
              </a:ext>
            </a:extLst>
          </p:cNvPr>
          <p:cNvSpPr/>
          <p:nvPr/>
        </p:nvSpPr>
        <p:spPr>
          <a:xfrm>
            <a:off x="4650618" y="3603172"/>
            <a:ext cx="1227668" cy="656771"/>
          </a:xfrm>
          <a:prstGeom prst="rect">
            <a:avLst/>
          </a:prstGeom>
          <a:solidFill>
            <a:schemeClr val="tx2">
              <a:lumMod val="25000"/>
              <a:lumOff val="75000"/>
            </a:schemeClr>
          </a:solidFill>
          <a:ln w="12700" cap="flat" cmpd="sng" algn="ctr">
            <a:solidFill>
              <a:schemeClr val="accent1">
                <a:shade val="50000"/>
              </a:schemeClr>
            </a:solidFill>
            <a:prstDash val="solid"/>
            <a:miter lim="800000"/>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r>
              <a:rPr lang="en-US" sz="1400" b="1" dirty="0">
                <a:solidFill>
                  <a:schemeClr val="tx1"/>
                </a:solidFill>
              </a:rPr>
              <a:t>Data Vault</a:t>
            </a:r>
            <a:endParaRPr lang="en-US" sz="1400" dirty="0">
              <a:solidFill>
                <a:schemeClr val="tx1"/>
              </a:solidFill>
            </a:endParaRPr>
          </a:p>
        </p:txBody>
      </p:sp>
      <p:sp>
        <p:nvSpPr>
          <p:cNvPr id="8" name="Rectangle 7">
            <a:extLst>
              <a:ext uri="{FF2B5EF4-FFF2-40B4-BE49-F238E27FC236}">
                <a16:creationId xmlns:a16="http://schemas.microsoft.com/office/drawing/2014/main" id="{5100EEFB-8BE6-012F-47AC-937D53B78568}"/>
              </a:ext>
            </a:extLst>
          </p:cNvPr>
          <p:cNvSpPr/>
          <p:nvPr/>
        </p:nvSpPr>
        <p:spPr>
          <a:xfrm>
            <a:off x="4650618" y="4865914"/>
            <a:ext cx="1227668" cy="645886"/>
          </a:xfrm>
          <a:prstGeom prst="rect">
            <a:avLst/>
          </a:prstGeom>
          <a:solidFill>
            <a:schemeClr val="tx2">
              <a:lumMod val="25000"/>
              <a:lumOff val="75000"/>
            </a:schemeClr>
          </a:solidFill>
          <a:ln w="12700" cap="flat" cmpd="sng" algn="ctr">
            <a:solidFill>
              <a:schemeClr val="accent1">
                <a:shade val="50000"/>
              </a:schemeClr>
            </a:solidFill>
            <a:prstDash val="solid"/>
            <a:miter lim="800000"/>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r>
              <a:rPr lang="en-US" sz="1400" b="1" dirty="0">
                <a:solidFill>
                  <a:schemeClr val="tx1"/>
                </a:solidFill>
              </a:rPr>
              <a:t>Medallion Architecture</a:t>
            </a:r>
            <a:endParaRPr lang="en-US" sz="1400" dirty="0">
              <a:solidFill>
                <a:schemeClr val="tx1"/>
              </a:solidFill>
            </a:endParaRPr>
          </a:p>
        </p:txBody>
      </p:sp>
      <p:cxnSp>
        <p:nvCxnSpPr>
          <p:cNvPr id="13" name="Straight Arrow Connector 12">
            <a:extLst>
              <a:ext uri="{FF2B5EF4-FFF2-40B4-BE49-F238E27FC236}">
                <a16:creationId xmlns:a16="http://schemas.microsoft.com/office/drawing/2014/main" id="{8EFBDC36-75C5-DF47-0FA0-8260E5990E8E}"/>
              </a:ext>
            </a:extLst>
          </p:cNvPr>
          <p:cNvCxnSpPr/>
          <p:nvPr/>
        </p:nvCxnSpPr>
        <p:spPr>
          <a:xfrm>
            <a:off x="1307646" y="1285875"/>
            <a:ext cx="21771" cy="1698171"/>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2A9C7883-C000-D719-1AC1-39E34F471E55}"/>
              </a:ext>
            </a:extLst>
          </p:cNvPr>
          <p:cNvCxnSpPr>
            <a:cxnSpLocks/>
          </p:cNvCxnSpPr>
          <p:nvPr/>
        </p:nvCxnSpPr>
        <p:spPr>
          <a:xfrm>
            <a:off x="1296760" y="3811362"/>
            <a:ext cx="21771" cy="1643742"/>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3793CB30-BA90-413D-B4D7-4AD533FE9BED}"/>
              </a:ext>
            </a:extLst>
          </p:cNvPr>
          <p:cNvCxnSpPr/>
          <p:nvPr/>
        </p:nvCxnSpPr>
        <p:spPr>
          <a:xfrm>
            <a:off x="1309006" y="1287236"/>
            <a:ext cx="892629" cy="108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893019EE-3472-2F63-878D-51049911D04D}"/>
              </a:ext>
            </a:extLst>
          </p:cNvPr>
          <p:cNvCxnSpPr>
            <a:cxnSpLocks/>
          </p:cNvCxnSpPr>
          <p:nvPr/>
        </p:nvCxnSpPr>
        <p:spPr>
          <a:xfrm>
            <a:off x="1319891" y="2637064"/>
            <a:ext cx="892629" cy="108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5C4971C5-8599-6BAB-98EE-10D51AA0CFD2}"/>
              </a:ext>
            </a:extLst>
          </p:cNvPr>
          <p:cNvCxnSpPr>
            <a:cxnSpLocks/>
          </p:cNvCxnSpPr>
          <p:nvPr/>
        </p:nvCxnSpPr>
        <p:spPr>
          <a:xfrm>
            <a:off x="1309006" y="4139292"/>
            <a:ext cx="892629" cy="108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69500E23-1B56-4272-3F1C-689322840DB2}"/>
              </a:ext>
            </a:extLst>
          </p:cNvPr>
          <p:cNvCxnSpPr>
            <a:cxnSpLocks/>
          </p:cNvCxnSpPr>
          <p:nvPr/>
        </p:nvCxnSpPr>
        <p:spPr>
          <a:xfrm>
            <a:off x="1309005" y="5456464"/>
            <a:ext cx="892629" cy="108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Connector: Curved 26">
            <a:extLst>
              <a:ext uri="{FF2B5EF4-FFF2-40B4-BE49-F238E27FC236}">
                <a16:creationId xmlns:a16="http://schemas.microsoft.com/office/drawing/2014/main" id="{7B065849-FFAE-B7D5-5A43-8185DC9FB9E8}"/>
              </a:ext>
            </a:extLst>
          </p:cNvPr>
          <p:cNvCxnSpPr/>
          <p:nvPr/>
        </p:nvCxnSpPr>
        <p:spPr>
          <a:xfrm>
            <a:off x="4245430" y="1317172"/>
            <a:ext cx="304799" cy="387531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70177FD9-4634-2A11-1C1A-93E91BBE3D27}"/>
              </a:ext>
            </a:extLst>
          </p:cNvPr>
          <p:cNvCxnSpPr/>
          <p:nvPr/>
        </p:nvCxnSpPr>
        <p:spPr>
          <a:xfrm>
            <a:off x="4246790" y="1634219"/>
            <a:ext cx="326571" cy="218802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E019716F-244F-D59C-8DD2-4CAFDAF0CD77}"/>
              </a:ext>
            </a:extLst>
          </p:cNvPr>
          <p:cNvCxnSpPr/>
          <p:nvPr/>
        </p:nvCxnSpPr>
        <p:spPr>
          <a:xfrm>
            <a:off x="4248150" y="1221921"/>
            <a:ext cx="348343" cy="134982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Curved 29">
            <a:extLst>
              <a:ext uri="{FF2B5EF4-FFF2-40B4-BE49-F238E27FC236}">
                <a16:creationId xmlns:a16="http://schemas.microsoft.com/office/drawing/2014/main" id="{D9FC96D1-B323-957E-ED70-29F60BFA06A6}"/>
              </a:ext>
            </a:extLst>
          </p:cNvPr>
          <p:cNvCxnSpPr/>
          <p:nvPr/>
        </p:nvCxnSpPr>
        <p:spPr>
          <a:xfrm>
            <a:off x="4249511" y="1103539"/>
            <a:ext cx="337458" cy="32657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31" name="Graphic 30" descr="Database with solid fill">
            <a:extLst>
              <a:ext uri="{FF2B5EF4-FFF2-40B4-BE49-F238E27FC236}">
                <a16:creationId xmlns:a16="http://schemas.microsoft.com/office/drawing/2014/main" id="{F062F75D-9465-623B-99E0-9E78A37CBE2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15743" y="1219199"/>
            <a:ext cx="435429" cy="446316"/>
          </a:xfrm>
          <a:prstGeom prst="rect">
            <a:avLst/>
          </a:prstGeom>
        </p:spPr>
      </p:pic>
      <p:pic>
        <p:nvPicPr>
          <p:cNvPr id="32" name="Graphic 31" descr="Database with solid fill">
            <a:extLst>
              <a:ext uri="{FF2B5EF4-FFF2-40B4-BE49-F238E27FC236}">
                <a16:creationId xmlns:a16="http://schemas.microsoft.com/office/drawing/2014/main" id="{72703CCE-8115-EC22-E1F6-CD47DF9B01F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15743" y="2449284"/>
            <a:ext cx="435429" cy="446316"/>
          </a:xfrm>
          <a:prstGeom prst="rect">
            <a:avLst/>
          </a:prstGeom>
        </p:spPr>
      </p:pic>
      <p:pic>
        <p:nvPicPr>
          <p:cNvPr id="33" name="Graphic 32" descr="Database with solid fill">
            <a:extLst>
              <a:ext uri="{FF2B5EF4-FFF2-40B4-BE49-F238E27FC236}">
                <a16:creationId xmlns:a16="http://schemas.microsoft.com/office/drawing/2014/main" id="{8281518C-34E9-8AE5-C3BF-7108590304D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15742" y="3712027"/>
            <a:ext cx="435429" cy="446316"/>
          </a:xfrm>
          <a:prstGeom prst="rect">
            <a:avLst/>
          </a:prstGeom>
        </p:spPr>
      </p:pic>
      <p:pic>
        <p:nvPicPr>
          <p:cNvPr id="34" name="Graphic 33" descr="Database with solid fill">
            <a:extLst>
              <a:ext uri="{FF2B5EF4-FFF2-40B4-BE49-F238E27FC236}">
                <a16:creationId xmlns:a16="http://schemas.microsoft.com/office/drawing/2014/main" id="{6ABFA095-93A7-B1F0-3204-CCFEF86D734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15742" y="4909456"/>
            <a:ext cx="435429" cy="446316"/>
          </a:xfrm>
          <a:prstGeom prst="rect">
            <a:avLst/>
          </a:prstGeom>
        </p:spPr>
      </p:pic>
      <p:sp>
        <p:nvSpPr>
          <p:cNvPr id="35" name="Arrow: Right 34">
            <a:extLst>
              <a:ext uri="{FF2B5EF4-FFF2-40B4-BE49-F238E27FC236}">
                <a16:creationId xmlns:a16="http://schemas.microsoft.com/office/drawing/2014/main" id="{8E11F150-8175-D22F-3438-2A9CAD475443}"/>
              </a:ext>
            </a:extLst>
          </p:cNvPr>
          <p:cNvSpPr/>
          <p:nvPr/>
        </p:nvSpPr>
        <p:spPr>
          <a:xfrm>
            <a:off x="5960581" y="2571639"/>
            <a:ext cx="270837" cy="190718"/>
          </a:xfrm>
          <a:prstGeom prst="rightArrow">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A600C4-2545-1819-71F9-C63C28230263}"/>
              </a:ext>
            </a:extLst>
          </p:cNvPr>
          <p:cNvSpPr/>
          <p:nvPr/>
        </p:nvSpPr>
        <p:spPr>
          <a:xfrm>
            <a:off x="5949695" y="1341554"/>
            <a:ext cx="270837" cy="190718"/>
          </a:xfrm>
          <a:prstGeom prst="rightArrow">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96DA160B-F25E-6094-FC46-F58CC0E43616}"/>
              </a:ext>
            </a:extLst>
          </p:cNvPr>
          <p:cNvSpPr/>
          <p:nvPr/>
        </p:nvSpPr>
        <p:spPr>
          <a:xfrm>
            <a:off x="5960580" y="3834382"/>
            <a:ext cx="270837" cy="190718"/>
          </a:xfrm>
          <a:prstGeom prst="rightArrow">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40635714-3FF6-F8FF-B385-707E87D936EB}"/>
              </a:ext>
            </a:extLst>
          </p:cNvPr>
          <p:cNvSpPr/>
          <p:nvPr/>
        </p:nvSpPr>
        <p:spPr>
          <a:xfrm>
            <a:off x="5960580" y="5042696"/>
            <a:ext cx="270837" cy="190718"/>
          </a:xfrm>
          <a:prstGeom prst="rightArrow">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F1792C98-4FF0-2FE6-A9D2-C8F77E5E472A}"/>
              </a:ext>
            </a:extLst>
          </p:cNvPr>
          <p:cNvSpPr/>
          <p:nvPr/>
        </p:nvSpPr>
        <p:spPr>
          <a:xfrm>
            <a:off x="6646381" y="1341553"/>
            <a:ext cx="270837" cy="190718"/>
          </a:xfrm>
          <a:prstGeom prst="rightArrow">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45395A6-F62F-EE76-BF5B-87C46F24AD21}"/>
              </a:ext>
            </a:extLst>
          </p:cNvPr>
          <p:cNvSpPr/>
          <p:nvPr/>
        </p:nvSpPr>
        <p:spPr>
          <a:xfrm>
            <a:off x="7012819" y="1077686"/>
            <a:ext cx="1227668" cy="656771"/>
          </a:xfrm>
          <a:prstGeom prst="rect">
            <a:avLst/>
          </a:prstGeom>
          <a:solidFill>
            <a:schemeClr val="accent3">
              <a:lumMod val="20000"/>
              <a:lumOff val="80000"/>
            </a:schemeClr>
          </a:solidFill>
          <a:ln w="12700" cap="flat" cmpd="sng" algn="ctr">
            <a:solidFill>
              <a:schemeClr val="accent1">
                <a:shade val="50000"/>
              </a:schemeClr>
            </a:solidFill>
            <a:prstDash val="solid"/>
            <a:miter lim="800000"/>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r>
              <a:rPr lang="en-US" sz="1400" b="1" dirty="0">
                <a:solidFill>
                  <a:schemeClr val="tx1"/>
                </a:solidFill>
              </a:rPr>
              <a:t>Stage</a:t>
            </a:r>
            <a:endParaRPr lang="en-US" sz="1400" dirty="0">
              <a:solidFill>
                <a:schemeClr val="tx1"/>
              </a:solidFill>
            </a:endParaRPr>
          </a:p>
        </p:txBody>
      </p:sp>
      <p:sp>
        <p:nvSpPr>
          <p:cNvPr id="41" name="Rectangle 40">
            <a:extLst>
              <a:ext uri="{FF2B5EF4-FFF2-40B4-BE49-F238E27FC236}">
                <a16:creationId xmlns:a16="http://schemas.microsoft.com/office/drawing/2014/main" id="{406BA4EB-F715-5A58-C536-B850A20B48E8}"/>
              </a:ext>
            </a:extLst>
          </p:cNvPr>
          <p:cNvSpPr/>
          <p:nvPr/>
        </p:nvSpPr>
        <p:spPr>
          <a:xfrm>
            <a:off x="8700104" y="1066800"/>
            <a:ext cx="1227668" cy="656771"/>
          </a:xfrm>
          <a:prstGeom prst="rect">
            <a:avLst/>
          </a:prstGeom>
          <a:solidFill>
            <a:schemeClr val="accent3">
              <a:lumMod val="20000"/>
              <a:lumOff val="80000"/>
            </a:schemeClr>
          </a:solidFill>
          <a:ln w="12700" cap="flat" cmpd="sng" algn="ctr">
            <a:solidFill>
              <a:schemeClr val="accent1">
                <a:shade val="50000"/>
              </a:schemeClr>
            </a:solidFill>
            <a:prstDash val="solid"/>
            <a:miter lim="800000"/>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r>
              <a:rPr lang="en-US" sz="1400" b="1" dirty="0">
                <a:solidFill>
                  <a:schemeClr val="tx1"/>
                </a:solidFill>
              </a:rPr>
              <a:t>EDW</a:t>
            </a:r>
            <a:endParaRPr lang="en-US" sz="1400" dirty="0">
              <a:solidFill>
                <a:schemeClr val="tx1"/>
              </a:solidFill>
            </a:endParaRPr>
          </a:p>
        </p:txBody>
      </p:sp>
      <p:sp>
        <p:nvSpPr>
          <p:cNvPr id="42" name="Rectangle 41">
            <a:extLst>
              <a:ext uri="{FF2B5EF4-FFF2-40B4-BE49-F238E27FC236}">
                <a16:creationId xmlns:a16="http://schemas.microsoft.com/office/drawing/2014/main" id="{9E739233-0C82-E135-D8BE-78B5DA64AD4C}"/>
              </a:ext>
            </a:extLst>
          </p:cNvPr>
          <p:cNvSpPr/>
          <p:nvPr/>
        </p:nvSpPr>
        <p:spPr>
          <a:xfrm>
            <a:off x="10343847" y="1066800"/>
            <a:ext cx="1227668" cy="656771"/>
          </a:xfrm>
          <a:prstGeom prst="rect">
            <a:avLst/>
          </a:prstGeom>
          <a:solidFill>
            <a:schemeClr val="accent3">
              <a:lumMod val="20000"/>
              <a:lumOff val="80000"/>
            </a:schemeClr>
          </a:solidFill>
          <a:ln w="12700" cap="flat" cmpd="sng" algn="ctr">
            <a:solidFill>
              <a:schemeClr val="accent1">
                <a:shade val="50000"/>
              </a:schemeClr>
            </a:solidFill>
            <a:prstDash val="solid"/>
            <a:miter lim="800000"/>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r>
              <a:rPr lang="en-US" sz="1400" b="1" dirty="0">
                <a:solidFill>
                  <a:schemeClr val="tx1"/>
                </a:solidFill>
              </a:rPr>
              <a:t>Data Marts</a:t>
            </a:r>
            <a:endParaRPr lang="en-US" sz="1400" dirty="0">
              <a:solidFill>
                <a:schemeClr val="tx1"/>
              </a:solidFill>
            </a:endParaRPr>
          </a:p>
        </p:txBody>
      </p:sp>
      <p:sp>
        <p:nvSpPr>
          <p:cNvPr id="43" name="Arrow: Right 42">
            <a:extLst>
              <a:ext uri="{FF2B5EF4-FFF2-40B4-BE49-F238E27FC236}">
                <a16:creationId xmlns:a16="http://schemas.microsoft.com/office/drawing/2014/main" id="{81A3267D-760F-BAB8-2492-D0943BB1CD13}"/>
              </a:ext>
            </a:extLst>
          </p:cNvPr>
          <p:cNvSpPr/>
          <p:nvPr/>
        </p:nvSpPr>
        <p:spPr>
          <a:xfrm>
            <a:off x="8377209" y="1308896"/>
            <a:ext cx="270837" cy="190718"/>
          </a:xfrm>
          <a:prstGeom prst="rightArrow">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Arrow: Right 43">
            <a:extLst>
              <a:ext uri="{FF2B5EF4-FFF2-40B4-BE49-F238E27FC236}">
                <a16:creationId xmlns:a16="http://schemas.microsoft.com/office/drawing/2014/main" id="{79B8A33E-0A09-7121-846F-F672DD7D0012}"/>
              </a:ext>
            </a:extLst>
          </p:cNvPr>
          <p:cNvSpPr/>
          <p:nvPr/>
        </p:nvSpPr>
        <p:spPr>
          <a:xfrm>
            <a:off x="10020952" y="1287124"/>
            <a:ext cx="270837" cy="190718"/>
          </a:xfrm>
          <a:prstGeom prst="rightArrow">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row: Right 44">
            <a:extLst>
              <a:ext uri="{FF2B5EF4-FFF2-40B4-BE49-F238E27FC236}">
                <a16:creationId xmlns:a16="http://schemas.microsoft.com/office/drawing/2014/main" id="{BEB4A8F9-8BD4-9EC8-9CEA-5A650B6F16CA}"/>
              </a:ext>
            </a:extLst>
          </p:cNvPr>
          <p:cNvSpPr/>
          <p:nvPr/>
        </p:nvSpPr>
        <p:spPr>
          <a:xfrm>
            <a:off x="6689924" y="2549867"/>
            <a:ext cx="270837" cy="190718"/>
          </a:xfrm>
          <a:prstGeom prst="rightArrow">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495B57A-D2C5-67B9-0AD1-0DD20090D490}"/>
              </a:ext>
            </a:extLst>
          </p:cNvPr>
          <p:cNvSpPr/>
          <p:nvPr/>
        </p:nvSpPr>
        <p:spPr>
          <a:xfrm>
            <a:off x="7056362" y="2286000"/>
            <a:ext cx="1227668" cy="656771"/>
          </a:xfrm>
          <a:prstGeom prst="rect">
            <a:avLst/>
          </a:prstGeom>
          <a:solidFill>
            <a:schemeClr val="accent3">
              <a:lumMod val="20000"/>
              <a:lumOff val="80000"/>
            </a:schemeClr>
          </a:solidFill>
          <a:ln w="12700" cap="flat" cmpd="sng" algn="ctr">
            <a:solidFill>
              <a:schemeClr val="accent1">
                <a:shade val="50000"/>
              </a:schemeClr>
            </a:solidFill>
            <a:prstDash val="solid"/>
            <a:miter lim="800000"/>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r>
              <a:rPr lang="en-US" sz="1400" b="1" dirty="0">
                <a:solidFill>
                  <a:schemeClr val="tx1"/>
                </a:solidFill>
              </a:rPr>
              <a:t>Stage</a:t>
            </a:r>
            <a:endParaRPr lang="en-US" sz="1400" dirty="0">
              <a:solidFill>
                <a:schemeClr val="tx1"/>
              </a:solidFill>
            </a:endParaRPr>
          </a:p>
        </p:txBody>
      </p:sp>
      <p:sp>
        <p:nvSpPr>
          <p:cNvPr id="48" name="Rectangle 47">
            <a:extLst>
              <a:ext uri="{FF2B5EF4-FFF2-40B4-BE49-F238E27FC236}">
                <a16:creationId xmlns:a16="http://schemas.microsoft.com/office/drawing/2014/main" id="{7AC7E9F4-B4ED-207D-B5D5-C54C694ED2A6}"/>
              </a:ext>
            </a:extLst>
          </p:cNvPr>
          <p:cNvSpPr/>
          <p:nvPr/>
        </p:nvSpPr>
        <p:spPr>
          <a:xfrm>
            <a:off x="10387390" y="2275114"/>
            <a:ext cx="1227668" cy="656771"/>
          </a:xfrm>
          <a:prstGeom prst="rect">
            <a:avLst/>
          </a:prstGeom>
          <a:solidFill>
            <a:schemeClr val="accent3">
              <a:lumMod val="20000"/>
              <a:lumOff val="80000"/>
            </a:schemeClr>
          </a:solidFill>
          <a:ln w="12700" cap="flat" cmpd="sng" algn="ctr">
            <a:solidFill>
              <a:schemeClr val="accent1">
                <a:shade val="50000"/>
              </a:schemeClr>
            </a:solidFill>
            <a:prstDash val="solid"/>
            <a:miter lim="800000"/>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r>
              <a:rPr lang="en-US" sz="1400" b="1" dirty="0">
                <a:solidFill>
                  <a:schemeClr val="tx1"/>
                </a:solidFill>
              </a:rPr>
              <a:t>Data Marts</a:t>
            </a:r>
            <a:endParaRPr lang="en-US" sz="1400" dirty="0">
              <a:solidFill>
                <a:schemeClr val="tx1"/>
              </a:solidFill>
            </a:endParaRPr>
          </a:p>
        </p:txBody>
      </p:sp>
      <p:sp>
        <p:nvSpPr>
          <p:cNvPr id="50" name="Arrow: Right 49">
            <a:extLst>
              <a:ext uri="{FF2B5EF4-FFF2-40B4-BE49-F238E27FC236}">
                <a16:creationId xmlns:a16="http://schemas.microsoft.com/office/drawing/2014/main" id="{7C4EC9BB-07E5-2122-90F2-82A611E8A362}"/>
              </a:ext>
            </a:extLst>
          </p:cNvPr>
          <p:cNvSpPr/>
          <p:nvPr/>
        </p:nvSpPr>
        <p:spPr>
          <a:xfrm>
            <a:off x="8442523" y="2538982"/>
            <a:ext cx="1816608" cy="179833"/>
          </a:xfrm>
          <a:prstGeom prst="rightArrow">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Right 50">
            <a:extLst>
              <a:ext uri="{FF2B5EF4-FFF2-40B4-BE49-F238E27FC236}">
                <a16:creationId xmlns:a16="http://schemas.microsoft.com/office/drawing/2014/main" id="{CB963DFB-23BB-8167-5DF6-0F351C9991A5}"/>
              </a:ext>
            </a:extLst>
          </p:cNvPr>
          <p:cNvSpPr/>
          <p:nvPr/>
        </p:nvSpPr>
        <p:spPr>
          <a:xfrm>
            <a:off x="6722580" y="3856152"/>
            <a:ext cx="270837" cy="190718"/>
          </a:xfrm>
          <a:prstGeom prst="rightArrow">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01295541-75DE-9634-7DD4-391FE02332BE}"/>
              </a:ext>
            </a:extLst>
          </p:cNvPr>
          <p:cNvSpPr/>
          <p:nvPr/>
        </p:nvSpPr>
        <p:spPr>
          <a:xfrm>
            <a:off x="7089018" y="3592285"/>
            <a:ext cx="1227668" cy="656771"/>
          </a:xfrm>
          <a:prstGeom prst="rect">
            <a:avLst/>
          </a:prstGeom>
          <a:solidFill>
            <a:schemeClr val="accent3">
              <a:lumMod val="20000"/>
              <a:lumOff val="80000"/>
            </a:schemeClr>
          </a:solidFill>
          <a:ln w="12700" cap="flat" cmpd="sng" algn="ctr">
            <a:solidFill>
              <a:schemeClr val="accent1">
                <a:shade val="50000"/>
              </a:schemeClr>
            </a:solidFill>
            <a:prstDash val="solid"/>
            <a:miter lim="800000"/>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r>
              <a:rPr lang="en-US" sz="1400" b="1" dirty="0">
                <a:solidFill>
                  <a:schemeClr val="tx1"/>
                </a:solidFill>
              </a:rPr>
              <a:t>Stage</a:t>
            </a:r>
            <a:endParaRPr lang="en-US" sz="1400" dirty="0">
              <a:solidFill>
                <a:schemeClr val="tx1"/>
              </a:solidFill>
            </a:endParaRPr>
          </a:p>
        </p:txBody>
      </p:sp>
      <p:sp>
        <p:nvSpPr>
          <p:cNvPr id="53" name="Rectangle 52">
            <a:extLst>
              <a:ext uri="{FF2B5EF4-FFF2-40B4-BE49-F238E27FC236}">
                <a16:creationId xmlns:a16="http://schemas.microsoft.com/office/drawing/2014/main" id="{73F6DD5E-8FCB-8812-7A3D-2EDEEF4C9069}"/>
              </a:ext>
            </a:extLst>
          </p:cNvPr>
          <p:cNvSpPr/>
          <p:nvPr/>
        </p:nvSpPr>
        <p:spPr>
          <a:xfrm>
            <a:off x="8743647" y="3537855"/>
            <a:ext cx="1282096" cy="319315"/>
          </a:xfrm>
          <a:prstGeom prst="rect">
            <a:avLst/>
          </a:prstGeom>
          <a:solidFill>
            <a:schemeClr val="accent3">
              <a:lumMod val="20000"/>
              <a:lumOff val="80000"/>
            </a:schemeClr>
          </a:solidFill>
          <a:ln w="12700" cap="flat" cmpd="sng" algn="ctr">
            <a:solidFill>
              <a:schemeClr val="accent1">
                <a:shade val="50000"/>
              </a:schemeClr>
            </a:solidFill>
            <a:prstDash val="solid"/>
            <a:miter lim="800000"/>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r>
              <a:rPr lang="en-US" sz="1200" b="1" dirty="0">
                <a:solidFill>
                  <a:schemeClr val="tx1"/>
                </a:solidFill>
              </a:rPr>
              <a:t>EDW</a:t>
            </a:r>
            <a:endParaRPr lang="en-US" sz="1200">
              <a:solidFill>
                <a:schemeClr val="tx1"/>
              </a:solidFill>
            </a:endParaRPr>
          </a:p>
        </p:txBody>
      </p:sp>
      <p:sp>
        <p:nvSpPr>
          <p:cNvPr id="54" name="Rectangle 53">
            <a:extLst>
              <a:ext uri="{FF2B5EF4-FFF2-40B4-BE49-F238E27FC236}">
                <a16:creationId xmlns:a16="http://schemas.microsoft.com/office/drawing/2014/main" id="{DC70A03B-B555-C313-13F7-AF8EC21211E3}"/>
              </a:ext>
            </a:extLst>
          </p:cNvPr>
          <p:cNvSpPr/>
          <p:nvPr/>
        </p:nvSpPr>
        <p:spPr>
          <a:xfrm>
            <a:off x="10420046" y="3581399"/>
            <a:ext cx="1227668" cy="656771"/>
          </a:xfrm>
          <a:prstGeom prst="rect">
            <a:avLst/>
          </a:prstGeom>
          <a:solidFill>
            <a:schemeClr val="accent3">
              <a:lumMod val="20000"/>
              <a:lumOff val="80000"/>
            </a:schemeClr>
          </a:solidFill>
          <a:ln w="12700" cap="flat" cmpd="sng" algn="ctr">
            <a:solidFill>
              <a:schemeClr val="accent1">
                <a:shade val="50000"/>
              </a:schemeClr>
            </a:solidFill>
            <a:prstDash val="solid"/>
            <a:miter lim="800000"/>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r>
              <a:rPr lang="en-US" sz="1400" b="1" dirty="0">
                <a:solidFill>
                  <a:schemeClr val="tx1"/>
                </a:solidFill>
              </a:rPr>
              <a:t>Data Marts</a:t>
            </a:r>
            <a:endParaRPr lang="en-US" sz="1400" dirty="0">
              <a:solidFill>
                <a:schemeClr val="tx1"/>
              </a:solidFill>
            </a:endParaRPr>
          </a:p>
        </p:txBody>
      </p:sp>
      <p:sp>
        <p:nvSpPr>
          <p:cNvPr id="55" name="Arrow: Right 54">
            <a:extLst>
              <a:ext uri="{FF2B5EF4-FFF2-40B4-BE49-F238E27FC236}">
                <a16:creationId xmlns:a16="http://schemas.microsoft.com/office/drawing/2014/main" id="{659B8492-6D11-FC80-1CCF-CBB4DF218660}"/>
              </a:ext>
            </a:extLst>
          </p:cNvPr>
          <p:cNvSpPr/>
          <p:nvPr/>
        </p:nvSpPr>
        <p:spPr>
          <a:xfrm>
            <a:off x="8442522" y="3823495"/>
            <a:ext cx="270837" cy="190718"/>
          </a:xfrm>
          <a:prstGeom prst="rightArrow">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Arrow: Right 55">
            <a:extLst>
              <a:ext uri="{FF2B5EF4-FFF2-40B4-BE49-F238E27FC236}">
                <a16:creationId xmlns:a16="http://schemas.microsoft.com/office/drawing/2014/main" id="{0AE1B78E-EF3B-0C35-9586-69F20C3CB3DA}"/>
              </a:ext>
            </a:extLst>
          </p:cNvPr>
          <p:cNvSpPr/>
          <p:nvPr/>
        </p:nvSpPr>
        <p:spPr>
          <a:xfrm>
            <a:off x="10097151" y="3801723"/>
            <a:ext cx="270837" cy="190718"/>
          </a:xfrm>
          <a:prstGeom prst="rightArrow">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Arrow: Right 56">
            <a:extLst>
              <a:ext uri="{FF2B5EF4-FFF2-40B4-BE49-F238E27FC236}">
                <a16:creationId xmlns:a16="http://schemas.microsoft.com/office/drawing/2014/main" id="{80683BFB-2929-9782-F7D6-3750963D4856}"/>
              </a:ext>
            </a:extLst>
          </p:cNvPr>
          <p:cNvSpPr/>
          <p:nvPr/>
        </p:nvSpPr>
        <p:spPr>
          <a:xfrm>
            <a:off x="6733466" y="5042695"/>
            <a:ext cx="270837" cy="190718"/>
          </a:xfrm>
          <a:prstGeom prst="rightArrow">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FF2BBB8-1581-E5A7-BFBA-CAD7D0E16662}"/>
              </a:ext>
            </a:extLst>
          </p:cNvPr>
          <p:cNvSpPr/>
          <p:nvPr/>
        </p:nvSpPr>
        <p:spPr>
          <a:xfrm>
            <a:off x="7099904" y="4778828"/>
            <a:ext cx="1227668" cy="656771"/>
          </a:xfrm>
          <a:prstGeom prst="rect">
            <a:avLst/>
          </a:prstGeom>
          <a:solidFill>
            <a:schemeClr val="accent2">
              <a:lumMod val="60000"/>
              <a:lumOff val="40000"/>
            </a:schemeClr>
          </a:solidFill>
          <a:ln/>
        </p:spPr>
        <p:style>
          <a:lnRef idx="0">
            <a:schemeClr val="accent5"/>
          </a:lnRef>
          <a:fillRef idx="3">
            <a:schemeClr val="accent5"/>
          </a:fillRef>
          <a:effectRef idx="3">
            <a:schemeClr val="accent5"/>
          </a:effectRef>
          <a:fontRef idx="minor">
            <a:schemeClr val="lt1"/>
          </a:fontRef>
        </p:style>
        <p:txBody>
          <a:bodyPr lIns="91440" tIns="45720" rIns="91440" bIns="45720" rtlCol="0" anchor="ctr"/>
          <a:lstStyle/>
          <a:p>
            <a:r>
              <a:rPr lang="en-US" sz="1400" b="1" dirty="0">
                <a:solidFill>
                  <a:schemeClr val="tx1"/>
                </a:solidFill>
              </a:rPr>
              <a:t>Bronze</a:t>
            </a:r>
            <a:endParaRPr lang="en-US" sz="1400" dirty="0">
              <a:solidFill>
                <a:schemeClr val="tx1"/>
              </a:solidFill>
            </a:endParaRPr>
          </a:p>
        </p:txBody>
      </p:sp>
      <p:sp>
        <p:nvSpPr>
          <p:cNvPr id="59" name="Rectangle 58">
            <a:extLst>
              <a:ext uri="{FF2B5EF4-FFF2-40B4-BE49-F238E27FC236}">
                <a16:creationId xmlns:a16="http://schemas.microsoft.com/office/drawing/2014/main" id="{1314B148-97B7-D8B1-A22D-24944444D726}"/>
              </a:ext>
            </a:extLst>
          </p:cNvPr>
          <p:cNvSpPr/>
          <p:nvPr/>
        </p:nvSpPr>
        <p:spPr>
          <a:xfrm>
            <a:off x="8798075" y="4757056"/>
            <a:ext cx="1227668" cy="656771"/>
          </a:xfrm>
          <a:prstGeom prst="rect">
            <a:avLst/>
          </a:prstGeom>
          <a:solidFill>
            <a:schemeClr val="bg1">
              <a:lumMod val="85000"/>
            </a:schemeClr>
          </a:solidFill>
          <a:ln/>
        </p:spPr>
        <p:style>
          <a:lnRef idx="0">
            <a:schemeClr val="accent2"/>
          </a:lnRef>
          <a:fillRef idx="3">
            <a:schemeClr val="accent2"/>
          </a:fillRef>
          <a:effectRef idx="3">
            <a:schemeClr val="accent2"/>
          </a:effectRef>
          <a:fontRef idx="minor">
            <a:schemeClr val="lt1"/>
          </a:fontRef>
        </p:style>
        <p:txBody>
          <a:bodyPr lIns="91440" tIns="45720" rIns="91440" bIns="45720" rtlCol="0" anchor="ctr"/>
          <a:lstStyle/>
          <a:p>
            <a:r>
              <a:rPr lang="en-US" sz="1400" b="1" dirty="0">
                <a:solidFill>
                  <a:schemeClr val="tx1"/>
                </a:solidFill>
              </a:rPr>
              <a:t>Silver</a:t>
            </a:r>
            <a:endParaRPr lang="en-US" sz="1400" dirty="0">
              <a:solidFill>
                <a:schemeClr val="tx1"/>
              </a:solidFill>
            </a:endParaRPr>
          </a:p>
        </p:txBody>
      </p:sp>
      <p:sp>
        <p:nvSpPr>
          <p:cNvPr id="60" name="Rectangle 59">
            <a:extLst>
              <a:ext uri="{FF2B5EF4-FFF2-40B4-BE49-F238E27FC236}">
                <a16:creationId xmlns:a16="http://schemas.microsoft.com/office/drawing/2014/main" id="{E63E791A-25A0-60F6-DEC0-1F1712BF13A9}"/>
              </a:ext>
            </a:extLst>
          </p:cNvPr>
          <p:cNvSpPr/>
          <p:nvPr/>
        </p:nvSpPr>
        <p:spPr>
          <a:xfrm>
            <a:off x="10430932" y="4767942"/>
            <a:ext cx="1227668" cy="656771"/>
          </a:xfrm>
          <a:prstGeom prst="rect">
            <a:avLst/>
          </a:prstGeom>
          <a:solidFill>
            <a:srgbClr val="FFFF00"/>
          </a:solidFill>
          <a:ln/>
        </p:spPr>
        <p:style>
          <a:lnRef idx="0">
            <a:schemeClr val="accent6"/>
          </a:lnRef>
          <a:fillRef idx="3">
            <a:schemeClr val="accent6"/>
          </a:fillRef>
          <a:effectRef idx="3">
            <a:schemeClr val="accent6"/>
          </a:effectRef>
          <a:fontRef idx="minor">
            <a:schemeClr val="lt1"/>
          </a:fontRef>
        </p:style>
        <p:txBody>
          <a:bodyPr lIns="91440" tIns="45720" rIns="91440" bIns="45720" rtlCol="0" anchor="ctr"/>
          <a:lstStyle/>
          <a:p>
            <a:r>
              <a:rPr lang="en-US" sz="1400" b="1" dirty="0">
                <a:solidFill>
                  <a:schemeClr val="tx1"/>
                </a:solidFill>
              </a:rPr>
              <a:t>Gold</a:t>
            </a:r>
          </a:p>
        </p:txBody>
      </p:sp>
      <p:sp>
        <p:nvSpPr>
          <p:cNvPr id="61" name="Arrow: Right 60">
            <a:extLst>
              <a:ext uri="{FF2B5EF4-FFF2-40B4-BE49-F238E27FC236}">
                <a16:creationId xmlns:a16="http://schemas.microsoft.com/office/drawing/2014/main" id="{E5DC5AAB-6F6E-2CA6-905C-AE01486667FA}"/>
              </a:ext>
            </a:extLst>
          </p:cNvPr>
          <p:cNvSpPr/>
          <p:nvPr/>
        </p:nvSpPr>
        <p:spPr>
          <a:xfrm>
            <a:off x="8464294" y="5010038"/>
            <a:ext cx="270837" cy="190718"/>
          </a:xfrm>
          <a:prstGeom prst="rightArrow">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Arrow: Right 61">
            <a:extLst>
              <a:ext uri="{FF2B5EF4-FFF2-40B4-BE49-F238E27FC236}">
                <a16:creationId xmlns:a16="http://schemas.microsoft.com/office/drawing/2014/main" id="{7BA37530-FB26-5520-6880-3F898716120F}"/>
              </a:ext>
            </a:extLst>
          </p:cNvPr>
          <p:cNvSpPr/>
          <p:nvPr/>
        </p:nvSpPr>
        <p:spPr>
          <a:xfrm>
            <a:off x="10108037" y="4988266"/>
            <a:ext cx="270837" cy="190718"/>
          </a:xfrm>
          <a:prstGeom prst="rightArrow">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2D76F028-A5E7-39C9-DE01-D2BEFC6BFBED}"/>
              </a:ext>
            </a:extLst>
          </p:cNvPr>
          <p:cNvSpPr/>
          <p:nvPr/>
        </p:nvSpPr>
        <p:spPr>
          <a:xfrm>
            <a:off x="8743647" y="3929740"/>
            <a:ext cx="1282095" cy="330201"/>
          </a:xfrm>
          <a:prstGeom prst="rect">
            <a:avLst/>
          </a:prstGeom>
          <a:solidFill>
            <a:schemeClr val="accent3">
              <a:lumMod val="20000"/>
              <a:lumOff val="80000"/>
            </a:schemeClr>
          </a:solidFill>
          <a:ln w="12700" cap="flat" cmpd="sng" algn="ctr">
            <a:solidFill>
              <a:schemeClr val="accent1">
                <a:shade val="50000"/>
              </a:schemeClr>
            </a:solidFill>
            <a:prstDash val="solid"/>
            <a:miter lim="800000"/>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r>
              <a:rPr lang="en-US" sz="1200" b="1" dirty="0">
                <a:solidFill>
                  <a:schemeClr val="tx1"/>
                </a:solidFill>
              </a:rPr>
              <a:t>Business Vault</a:t>
            </a:r>
            <a:endParaRPr lang="en-US" sz="1200" dirty="0">
              <a:solidFill>
                <a:schemeClr val="tx1"/>
              </a:solidFill>
            </a:endParaRPr>
          </a:p>
        </p:txBody>
      </p:sp>
    </p:spTree>
    <p:extLst>
      <p:ext uri="{BB962C8B-B14F-4D97-AF65-F5344CB8AC3E}">
        <p14:creationId xmlns:p14="http://schemas.microsoft.com/office/powerpoint/2010/main" val="3005366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F61D32-941B-ACE7-19C6-A03DA6819F4C}"/>
              </a:ext>
            </a:extLst>
          </p:cNvPr>
          <p:cNvPicPr>
            <a:picLocks noChangeAspect="1"/>
          </p:cNvPicPr>
          <p:nvPr/>
        </p:nvPicPr>
        <p:blipFill>
          <a:blip r:embed="rId2"/>
          <a:stretch>
            <a:fillRect/>
          </a:stretch>
        </p:blipFill>
        <p:spPr>
          <a:xfrm>
            <a:off x="0" y="232266"/>
            <a:ext cx="12192000" cy="6393468"/>
          </a:xfrm>
          <a:prstGeom prst="rect">
            <a:avLst/>
          </a:prstGeom>
        </p:spPr>
      </p:pic>
    </p:spTree>
    <p:extLst>
      <p:ext uri="{BB962C8B-B14F-4D97-AF65-F5344CB8AC3E}">
        <p14:creationId xmlns:p14="http://schemas.microsoft.com/office/powerpoint/2010/main" val="222033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2F857D-086F-C4CC-E234-EB1B90FB1EF5}"/>
              </a:ext>
            </a:extLst>
          </p:cNvPr>
          <p:cNvPicPr>
            <a:picLocks noChangeAspect="1"/>
          </p:cNvPicPr>
          <p:nvPr/>
        </p:nvPicPr>
        <p:blipFill>
          <a:blip r:embed="rId2"/>
          <a:stretch>
            <a:fillRect/>
          </a:stretch>
        </p:blipFill>
        <p:spPr>
          <a:xfrm>
            <a:off x="0" y="806627"/>
            <a:ext cx="12192000" cy="6051373"/>
          </a:xfrm>
          <a:prstGeom prst="rect">
            <a:avLst/>
          </a:prstGeom>
        </p:spPr>
      </p:pic>
      <p:sp>
        <p:nvSpPr>
          <p:cNvPr id="7" name="TextBox 6">
            <a:extLst>
              <a:ext uri="{FF2B5EF4-FFF2-40B4-BE49-F238E27FC236}">
                <a16:creationId xmlns:a16="http://schemas.microsoft.com/office/drawing/2014/main" id="{B6429CD4-FA17-94BE-5635-C7ACF739E29F}"/>
              </a:ext>
            </a:extLst>
          </p:cNvPr>
          <p:cNvSpPr txBox="1"/>
          <p:nvPr/>
        </p:nvSpPr>
        <p:spPr>
          <a:xfrm>
            <a:off x="-1554" y="258539"/>
            <a:ext cx="6097554" cy="461665"/>
          </a:xfrm>
          <a:prstGeom prst="rect">
            <a:avLst/>
          </a:prstGeom>
          <a:noFill/>
        </p:spPr>
        <p:txBody>
          <a:bodyPr wrap="square">
            <a:spAutoFit/>
          </a:bodyPr>
          <a:lstStyle/>
          <a:p>
            <a:r>
              <a:rPr lang="en-IN" sz="2400" dirty="0"/>
              <a:t>Data Flow (LINKAGE)</a:t>
            </a:r>
          </a:p>
        </p:txBody>
      </p:sp>
    </p:spTree>
    <p:extLst>
      <p:ext uri="{BB962C8B-B14F-4D97-AF65-F5344CB8AC3E}">
        <p14:creationId xmlns:p14="http://schemas.microsoft.com/office/powerpoint/2010/main" val="1722833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566AED1-8FB7-EEFA-DD7F-AE35AFC1F3CA}"/>
              </a:ext>
            </a:extLst>
          </p:cNvPr>
          <p:cNvSpPr/>
          <p:nvPr/>
        </p:nvSpPr>
        <p:spPr>
          <a:xfrm>
            <a:off x="2934236" y="803856"/>
            <a:ext cx="2288147" cy="474372"/>
          </a:xfrm>
          <a:prstGeom prst="rect">
            <a:avLst/>
          </a:prstGeom>
          <a:solidFill>
            <a:schemeClr val="accent2">
              <a:lumMod val="60000"/>
              <a:lumOff val="4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b="1" dirty="0">
                <a:solidFill>
                  <a:schemeClr val="tx1"/>
                </a:solidFill>
              </a:rPr>
              <a:t>Bronze Layer</a:t>
            </a:r>
          </a:p>
        </p:txBody>
      </p:sp>
      <p:sp>
        <p:nvSpPr>
          <p:cNvPr id="5" name="Rectangle 4">
            <a:extLst>
              <a:ext uri="{FF2B5EF4-FFF2-40B4-BE49-F238E27FC236}">
                <a16:creationId xmlns:a16="http://schemas.microsoft.com/office/drawing/2014/main" id="{B01125EE-643F-72D4-DB56-7EF0D1271096}"/>
              </a:ext>
            </a:extLst>
          </p:cNvPr>
          <p:cNvSpPr/>
          <p:nvPr/>
        </p:nvSpPr>
        <p:spPr>
          <a:xfrm>
            <a:off x="6336404" y="803856"/>
            <a:ext cx="2288147" cy="474372"/>
          </a:xfrm>
          <a:prstGeom prst="rect">
            <a:avLst/>
          </a:prstGeom>
          <a:solidFill>
            <a:schemeClr val="bg1">
              <a:lumMod val="85000"/>
            </a:schemeClr>
          </a:solidFill>
          <a:ln/>
        </p:spPr>
        <p:style>
          <a:lnRef idx="0">
            <a:schemeClr val="accent2"/>
          </a:lnRef>
          <a:fillRef idx="3">
            <a:schemeClr val="accent2"/>
          </a:fillRef>
          <a:effectRef idx="3">
            <a:schemeClr val="accent2"/>
          </a:effectRef>
          <a:fontRef idx="minor">
            <a:schemeClr val="lt1"/>
          </a:fontRef>
        </p:style>
        <p:txBody>
          <a:bodyPr lIns="91440" tIns="45720" rIns="91440" bIns="45720" rtlCol="0" anchor="ctr"/>
          <a:lstStyle/>
          <a:p>
            <a:pPr algn="ctr"/>
            <a:r>
              <a:rPr lang="en-US" b="1" dirty="0">
                <a:solidFill>
                  <a:schemeClr val="tx1"/>
                </a:solidFill>
              </a:rPr>
              <a:t>Silver Layer</a:t>
            </a:r>
          </a:p>
        </p:txBody>
      </p:sp>
      <p:sp>
        <p:nvSpPr>
          <p:cNvPr id="6" name="Rectangle 5">
            <a:extLst>
              <a:ext uri="{FF2B5EF4-FFF2-40B4-BE49-F238E27FC236}">
                <a16:creationId xmlns:a16="http://schemas.microsoft.com/office/drawing/2014/main" id="{34F5A07A-253C-8415-D50F-95B92881BCE9}"/>
              </a:ext>
            </a:extLst>
          </p:cNvPr>
          <p:cNvSpPr/>
          <p:nvPr/>
        </p:nvSpPr>
        <p:spPr>
          <a:xfrm>
            <a:off x="9652714" y="803856"/>
            <a:ext cx="2288147" cy="474372"/>
          </a:xfrm>
          <a:prstGeom prst="rect">
            <a:avLst/>
          </a:prstGeom>
          <a:solidFill>
            <a:srgbClr val="FFFF00"/>
          </a:solidFill>
          <a:ln/>
        </p:spPr>
        <p:style>
          <a:lnRef idx="0">
            <a:schemeClr val="accent6"/>
          </a:lnRef>
          <a:fillRef idx="3">
            <a:schemeClr val="accent6"/>
          </a:fillRef>
          <a:effectRef idx="3">
            <a:schemeClr val="accent6"/>
          </a:effectRef>
          <a:fontRef idx="minor">
            <a:schemeClr val="lt1"/>
          </a:fontRef>
        </p:style>
        <p:txBody>
          <a:bodyPr lIns="91440" tIns="45720" rIns="91440" bIns="45720" rtlCol="0" anchor="ctr"/>
          <a:lstStyle/>
          <a:p>
            <a:pPr algn="ctr"/>
            <a:r>
              <a:rPr lang="en-US" b="1" dirty="0">
                <a:solidFill>
                  <a:schemeClr val="tx1"/>
                </a:solidFill>
              </a:rPr>
              <a:t>Gold Layer</a:t>
            </a:r>
          </a:p>
        </p:txBody>
      </p:sp>
      <p:sp>
        <p:nvSpPr>
          <p:cNvPr id="7" name="Rectangle: Rounded Corners 6">
            <a:extLst>
              <a:ext uri="{FF2B5EF4-FFF2-40B4-BE49-F238E27FC236}">
                <a16:creationId xmlns:a16="http://schemas.microsoft.com/office/drawing/2014/main" id="{05E70231-A915-92CE-07FC-929149C3AC79}"/>
              </a:ext>
            </a:extLst>
          </p:cNvPr>
          <p:cNvSpPr/>
          <p:nvPr/>
        </p:nvSpPr>
        <p:spPr>
          <a:xfrm>
            <a:off x="469140" y="1397492"/>
            <a:ext cx="1762259" cy="485105"/>
          </a:xfrm>
          <a:prstGeom prst="roundRect">
            <a:avLst/>
          </a:prstGeom>
          <a:solidFill>
            <a:schemeClr val="accent4">
              <a:lumMod val="60000"/>
              <a:lumOff val="40000"/>
            </a:schemeClr>
          </a:solid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Definition</a:t>
            </a:r>
          </a:p>
        </p:txBody>
      </p:sp>
      <p:sp>
        <p:nvSpPr>
          <p:cNvPr id="8" name="Rectangle: Rounded Corners 7">
            <a:extLst>
              <a:ext uri="{FF2B5EF4-FFF2-40B4-BE49-F238E27FC236}">
                <a16:creationId xmlns:a16="http://schemas.microsoft.com/office/drawing/2014/main" id="{22B5EB64-6748-A0EB-CCDE-D07410F1DFA3}"/>
              </a:ext>
            </a:extLst>
          </p:cNvPr>
          <p:cNvSpPr/>
          <p:nvPr/>
        </p:nvSpPr>
        <p:spPr>
          <a:xfrm>
            <a:off x="469140" y="2009238"/>
            <a:ext cx="1762259" cy="485105"/>
          </a:xfrm>
          <a:prstGeom prst="roundRect">
            <a:avLst/>
          </a:prstGeom>
          <a:solidFill>
            <a:schemeClr val="accent4">
              <a:lumMod val="60000"/>
              <a:lumOff val="40000"/>
            </a:schemeClr>
          </a:solid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dirty="0">
                <a:solidFill>
                  <a:schemeClr val="tx1"/>
                </a:solidFill>
              </a:rPr>
              <a:t>Objective</a:t>
            </a:r>
          </a:p>
        </p:txBody>
      </p:sp>
      <p:sp>
        <p:nvSpPr>
          <p:cNvPr id="9" name="Rectangle: Rounded Corners 8">
            <a:extLst>
              <a:ext uri="{FF2B5EF4-FFF2-40B4-BE49-F238E27FC236}">
                <a16:creationId xmlns:a16="http://schemas.microsoft.com/office/drawing/2014/main" id="{697A1678-5B51-A5B0-7E8B-D48C66BF94E6}"/>
              </a:ext>
            </a:extLst>
          </p:cNvPr>
          <p:cNvSpPr/>
          <p:nvPr/>
        </p:nvSpPr>
        <p:spPr>
          <a:xfrm>
            <a:off x="469140" y="2610252"/>
            <a:ext cx="1762259" cy="485105"/>
          </a:xfrm>
          <a:prstGeom prst="roundRect">
            <a:avLst/>
          </a:prstGeom>
          <a:solidFill>
            <a:schemeClr val="accent4">
              <a:lumMod val="60000"/>
              <a:lumOff val="40000"/>
            </a:schemeClr>
          </a:solid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dirty="0">
                <a:solidFill>
                  <a:schemeClr val="tx1"/>
                </a:solidFill>
              </a:rPr>
              <a:t>Object Type</a:t>
            </a:r>
          </a:p>
        </p:txBody>
      </p:sp>
      <p:sp>
        <p:nvSpPr>
          <p:cNvPr id="10" name="Rectangle: Rounded Corners 9">
            <a:extLst>
              <a:ext uri="{FF2B5EF4-FFF2-40B4-BE49-F238E27FC236}">
                <a16:creationId xmlns:a16="http://schemas.microsoft.com/office/drawing/2014/main" id="{74CA5535-97E0-5CDB-1FE0-14E05A84AD08}"/>
              </a:ext>
            </a:extLst>
          </p:cNvPr>
          <p:cNvSpPr/>
          <p:nvPr/>
        </p:nvSpPr>
        <p:spPr>
          <a:xfrm>
            <a:off x="469140" y="3189802"/>
            <a:ext cx="1762259" cy="528034"/>
          </a:xfrm>
          <a:prstGeom prst="roundRect">
            <a:avLst/>
          </a:prstGeom>
          <a:solidFill>
            <a:schemeClr val="accent4">
              <a:lumMod val="60000"/>
              <a:lumOff val="40000"/>
            </a:schemeClr>
          </a:solid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dirty="0">
                <a:solidFill>
                  <a:schemeClr val="tx1"/>
                </a:solidFill>
              </a:rPr>
              <a:t>Load Method</a:t>
            </a:r>
          </a:p>
        </p:txBody>
      </p:sp>
      <p:sp>
        <p:nvSpPr>
          <p:cNvPr id="11" name="Rectangle: Rounded Corners 10">
            <a:extLst>
              <a:ext uri="{FF2B5EF4-FFF2-40B4-BE49-F238E27FC236}">
                <a16:creationId xmlns:a16="http://schemas.microsoft.com/office/drawing/2014/main" id="{9AEEA440-40A1-F956-D285-5B331249B880}"/>
              </a:ext>
            </a:extLst>
          </p:cNvPr>
          <p:cNvSpPr/>
          <p:nvPr/>
        </p:nvSpPr>
        <p:spPr>
          <a:xfrm>
            <a:off x="469139" y="3812280"/>
            <a:ext cx="1762259" cy="946599"/>
          </a:xfrm>
          <a:prstGeom prst="roundRect">
            <a:avLst/>
          </a:prstGeom>
          <a:solidFill>
            <a:schemeClr val="accent4">
              <a:lumMod val="60000"/>
              <a:lumOff val="40000"/>
            </a:schemeClr>
          </a:solid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dirty="0">
                <a:solidFill>
                  <a:schemeClr val="tx1"/>
                </a:solidFill>
              </a:rPr>
              <a:t>Data Transformation</a:t>
            </a:r>
          </a:p>
        </p:txBody>
      </p:sp>
      <p:sp>
        <p:nvSpPr>
          <p:cNvPr id="12" name="Rectangle: Rounded Corners 11">
            <a:extLst>
              <a:ext uri="{FF2B5EF4-FFF2-40B4-BE49-F238E27FC236}">
                <a16:creationId xmlns:a16="http://schemas.microsoft.com/office/drawing/2014/main" id="{F01D020E-4B21-54B0-98C0-5BB2B4B63035}"/>
              </a:ext>
            </a:extLst>
          </p:cNvPr>
          <p:cNvSpPr/>
          <p:nvPr/>
        </p:nvSpPr>
        <p:spPr>
          <a:xfrm>
            <a:off x="469139" y="4874788"/>
            <a:ext cx="1762259" cy="613893"/>
          </a:xfrm>
          <a:prstGeom prst="roundRect">
            <a:avLst/>
          </a:prstGeom>
          <a:solidFill>
            <a:schemeClr val="accent4">
              <a:lumMod val="60000"/>
              <a:lumOff val="40000"/>
            </a:schemeClr>
          </a:solid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dirty="0">
                <a:solidFill>
                  <a:schemeClr val="tx1"/>
                </a:solidFill>
              </a:rPr>
              <a:t>Data Modeling</a:t>
            </a:r>
          </a:p>
        </p:txBody>
      </p:sp>
      <p:sp>
        <p:nvSpPr>
          <p:cNvPr id="13" name="Rectangle: Rounded Corners 12">
            <a:extLst>
              <a:ext uri="{FF2B5EF4-FFF2-40B4-BE49-F238E27FC236}">
                <a16:creationId xmlns:a16="http://schemas.microsoft.com/office/drawing/2014/main" id="{D1B782A2-C375-2135-3FD2-50C3A1E6E4F0}"/>
              </a:ext>
            </a:extLst>
          </p:cNvPr>
          <p:cNvSpPr/>
          <p:nvPr/>
        </p:nvSpPr>
        <p:spPr>
          <a:xfrm>
            <a:off x="469139" y="5604590"/>
            <a:ext cx="1762259" cy="485105"/>
          </a:xfrm>
          <a:prstGeom prst="roundRect">
            <a:avLst/>
          </a:prstGeom>
          <a:solidFill>
            <a:schemeClr val="accent4">
              <a:lumMod val="60000"/>
              <a:lumOff val="40000"/>
            </a:schemeClr>
          </a:solid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dirty="0">
                <a:solidFill>
                  <a:schemeClr val="tx1"/>
                </a:solidFill>
              </a:rPr>
              <a:t>Target Audience</a:t>
            </a:r>
          </a:p>
        </p:txBody>
      </p:sp>
      <p:sp>
        <p:nvSpPr>
          <p:cNvPr id="15" name="Rectangle 14">
            <a:extLst>
              <a:ext uri="{FF2B5EF4-FFF2-40B4-BE49-F238E27FC236}">
                <a16:creationId xmlns:a16="http://schemas.microsoft.com/office/drawing/2014/main" id="{DE443970-AC7A-F0EB-2703-AD026A9F3C73}"/>
              </a:ext>
            </a:extLst>
          </p:cNvPr>
          <p:cNvSpPr/>
          <p:nvPr/>
        </p:nvSpPr>
        <p:spPr>
          <a:xfrm>
            <a:off x="2937591" y="1408224"/>
            <a:ext cx="2298878" cy="474371"/>
          </a:xfrm>
          <a:prstGeom prst="rect">
            <a:avLst/>
          </a:prstGeom>
          <a:ln/>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en-US" sz="1200" dirty="0"/>
              <a:t>Raw, unprocessed data as-is from sources</a:t>
            </a:r>
          </a:p>
        </p:txBody>
      </p:sp>
      <p:sp>
        <p:nvSpPr>
          <p:cNvPr id="16" name="Rectangle 15">
            <a:extLst>
              <a:ext uri="{FF2B5EF4-FFF2-40B4-BE49-F238E27FC236}">
                <a16:creationId xmlns:a16="http://schemas.microsoft.com/office/drawing/2014/main" id="{942B92C2-7B85-72CB-7550-FB0583E0A76F}"/>
              </a:ext>
            </a:extLst>
          </p:cNvPr>
          <p:cNvSpPr/>
          <p:nvPr/>
        </p:nvSpPr>
        <p:spPr>
          <a:xfrm>
            <a:off x="2937591" y="2009238"/>
            <a:ext cx="2298878" cy="474371"/>
          </a:xfrm>
          <a:prstGeom prst="rect">
            <a:avLst/>
          </a:prstGeom>
          <a:ln/>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en-US" sz="1200" dirty="0"/>
              <a:t>Traceability &amp; Debugging</a:t>
            </a:r>
          </a:p>
        </p:txBody>
      </p:sp>
      <p:sp>
        <p:nvSpPr>
          <p:cNvPr id="17" name="Rectangle 16">
            <a:extLst>
              <a:ext uri="{FF2B5EF4-FFF2-40B4-BE49-F238E27FC236}">
                <a16:creationId xmlns:a16="http://schemas.microsoft.com/office/drawing/2014/main" id="{35D18EA5-D9ED-9B6E-7214-486936169530}"/>
              </a:ext>
            </a:extLst>
          </p:cNvPr>
          <p:cNvSpPr/>
          <p:nvPr/>
        </p:nvSpPr>
        <p:spPr>
          <a:xfrm>
            <a:off x="2937591" y="2620985"/>
            <a:ext cx="2298878" cy="474371"/>
          </a:xfrm>
          <a:prstGeom prst="rect">
            <a:avLst/>
          </a:prstGeom>
          <a:ln/>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en-US" sz="1200" dirty="0"/>
              <a:t>Tables</a:t>
            </a:r>
          </a:p>
        </p:txBody>
      </p:sp>
      <p:sp>
        <p:nvSpPr>
          <p:cNvPr id="18" name="Rectangle 17">
            <a:extLst>
              <a:ext uri="{FF2B5EF4-FFF2-40B4-BE49-F238E27FC236}">
                <a16:creationId xmlns:a16="http://schemas.microsoft.com/office/drawing/2014/main" id="{E90CE180-1113-D7F5-214D-7F165F4E3BD0}"/>
              </a:ext>
            </a:extLst>
          </p:cNvPr>
          <p:cNvSpPr/>
          <p:nvPr/>
        </p:nvSpPr>
        <p:spPr>
          <a:xfrm>
            <a:off x="2937591" y="3189802"/>
            <a:ext cx="2298878" cy="474371"/>
          </a:xfrm>
          <a:prstGeom prst="rect">
            <a:avLst/>
          </a:prstGeom>
          <a:ln/>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en-US" sz="1200" dirty="0"/>
              <a:t>Full Load</a:t>
            </a:r>
          </a:p>
          <a:p>
            <a:pPr algn="ctr"/>
            <a:r>
              <a:rPr lang="en-US" sz="1200" dirty="0"/>
              <a:t>(Truncate &amp; Insert)</a:t>
            </a:r>
          </a:p>
        </p:txBody>
      </p:sp>
      <p:sp>
        <p:nvSpPr>
          <p:cNvPr id="19" name="Rectangle 18">
            <a:extLst>
              <a:ext uri="{FF2B5EF4-FFF2-40B4-BE49-F238E27FC236}">
                <a16:creationId xmlns:a16="http://schemas.microsoft.com/office/drawing/2014/main" id="{142F7A90-352B-D86E-9892-4CFA76BE6D85}"/>
              </a:ext>
            </a:extLst>
          </p:cNvPr>
          <p:cNvSpPr/>
          <p:nvPr/>
        </p:nvSpPr>
        <p:spPr>
          <a:xfrm>
            <a:off x="2937591" y="3812281"/>
            <a:ext cx="2298878" cy="946596"/>
          </a:xfrm>
          <a:prstGeom prst="rect">
            <a:avLst/>
          </a:prstGeom>
          <a:ln/>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en-US" sz="1200" dirty="0"/>
              <a:t>None (as-is)</a:t>
            </a:r>
          </a:p>
        </p:txBody>
      </p:sp>
      <p:sp>
        <p:nvSpPr>
          <p:cNvPr id="20" name="Rectangle 19">
            <a:extLst>
              <a:ext uri="{FF2B5EF4-FFF2-40B4-BE49-F238E27FC236}">
                <a16:creationId xmlns:a16="http://schemas.microsoft.com/office/drawing/2014/main" id="{1F08DDAD-FF03-01EB-2772-66EF83A4C5A9}"/>
              </a:ext>
            </a:extLst>
          </p:cNvPr>
          <p:cNvSpPr/>
          <p:nvPr/>
        </p:nvSpPr>
        <p:spPr>
          <a:xfrm>
            <a:off x="2937591" y="4874787"/>
            <a:ext cx="2298878" cy="581694"/>
          </a:xfrm>
          <a:prstGeom prst="rect">
            <a:avLst/>
          </a:prstGeom>
          <a:ln/>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en-US" sz="1200" dirty="0"/>
              <a:t>None (as-is)</a:t>
            </a:r>
          </a:p>
        </p:txBody>
      </p:sp>
      <p:sp>
        <p:nvSpPr>
          <p:cNvPr id="21" name="Rectangle 20">
            <a:extLst>
              <a:ext uri="{FF2B5EF4-FFF2-40B4-BE49-F238E27FC236}">
                <a16:creationId xmlns:a16="http://schemas.microsoft.com/office/drawing/2014/main" id="{93513BDA-C7F8-1CAF-5E81-C0EFF8301AD1}"/>
              </a:ext>
            </a:extLst>
          </p:cNvPr>
          <p:cNvSpPr/>
          <p:nvPr/>
        </p:nvSpPr>
        <p:spPr>
          <a:xfrm>
            <a:off x="2937590" y="5583125"/>
            <a:ext cx="2298878" cy="474371"/>
          </a:xfrm>
          <a:prstGeom prst="rect">
            <a:avLst/>
          </a:prstGeom>
          <a:ln/>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marL="171450" indent="-171450">
              <a:buFont typeface="Arial"/>
              <a:buChar char="•"/>
            </a:pPr>
            <a:r>
              <a:rPr lang="en-US" sz="1200" dirty="0"/>
              <a:t>Data Engineers</a:t>
            </a:r>
            <a:endParaRPr lang="en-US"/>
          </a:p>
        </p:txBody>
      </p:sp>
      <p:sp>
        <p:nvSpPr>
          <p:cNvPr id="22" name="Rectangle 21">
            <a:extLst>
              <a:ext uri="{FF2B5EF4-FFF2-40B4-BE49-F238E27FC236}">
                <a16:creationId xmlns:a16="http://schemas.microsoft.com/office/drawing/2014/main" id="{602A0F94-FD18-03B8-6219-909D1EA1CFD8}"/>
              </a:ext>
            </a:extLst>
          </p:cNvPr>
          <p:cNvSpPr/>
          <p:nvPr/>
        </p:nvSpPr>
        <p:spPr>
          <a:xfrm>
            <a:off x="6329028" y="1386759"/>
            <a:ext cx="2298878" cy="474371"/>
          </a:xfrm>
          <a:prstGeom prst="rect">
            <a:avLst/>
          </a:prstGeom>
          <a:ln/>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en-US" sz="1200" dirty="0"/>
              <a:t>Clean &amp; Standardized Data</a:t>
            </a:r>
          </a:p>
        </p:txBody>
      </p:sp>
      <p:sp>
        <p:nvSpPr>
          <p:cNvPr id="23" name="Rectangle 22">
            <a:extLst>
              <a:ext uri="{FF2B5EF4-FFF2-40B4-BE49-F238E27FC236}">
                <a16:creationId xmlns:a16="http://schemas.microsoft.com/office/drawing/2014/main" id="{E9CD5686-9A76-0FF6-B53C-3101BF43ACFD}"/>
              </a:ext>
            </a:extLst>
          </p:cNvPr>
          <p:cNvSpPr/>
          <p:nvPr/>
        </p:nvSpPr>
        <p:spPr>
          <a:xfrm>
            <a:off x="6329028" y="1987773"/>
            <a:ext cx="2298878" cy="474371"/>
          </a:xfrm>
          <a:prstGeom prst="rect">
            <a:avLst/>
          </a:prstGeom>
          <a:ln/>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en-US" sz="1200" dirty="0"/>
              <a:t>(Intermediate Layer)</a:t>
            </a:r>
          </a:p>
          <a:p>
            <a:pPr algn="ctr"/>
            <a:r>
              <a:rPr lang="en-US" sz="1200" dirty="0"/>
              <a:t>Prepare Data for Analysis</a:t>
            </a:r>
          </a:p>
        </p:txBody>
      </p:sp>
      <p:sp>
        <p:nvSpPr>
          <p:cNvPr id="24" name="Rectangle 23">
            <a:extLst>
              <a:ext uri="{FF2B5EF4-FFF2-40B4-BE49-F238E27FC236}">
                <a16:creationId xmlns:a16="http://schemas.microsoft.com/office/drawing/2014/main" id="{C287BBCD-DFDF-4780-E948-B170F3B7F552}"/>
              </a:ext>
            </a:extLst>
          </p:cNvPr>
          <p:cNvSpPr/>
          <p:nvPr/>
        </p:nvSpPr>
        <p:spPr>
          <a:xfrm>
            <a:off x="6329028" y="2599520"/>
            <a:ext cx="2298878" cy="474371"/>
          </a:xfrm>
          <a:prstGeom prst="rect">
            <a:avLst/>
          </a:prstGeom>
          <a:ln/>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en-US" sz="1200" dirty="0"/>
              <a:t>Tables</a:t>
            </a:r>
          </a:p>
        </p:txBody>
      </p:sp>
      <p:sp>
        <p:nvSpPr>
          <p:cNvPr id="25" name="Rectangle 24">
            <a:extLst>
              <a:ext uri="{FF2B5EF4-FFF2-40B4-BE49-F238E27FC236}">
                <a16:creationId xmlns:a16="http://schemas.microsoft.com/office/drawing/2014/main" id="{BC8F3960-A8F1-8B5A-96E5-AEA9988E827F}"/>
              </a:ext>
            </a:extLst>
          </p:cNvPr>
          <p:cNvSpPr/>
          <p:nvPr/>
        </p:nvSpPr>
        <p:spPr>
          <a:xfrm>
            <a:off x="6329028" y="3168337"/>
            <a:ext cx="2298878" cy="474371"/>
          </a:xfrm>
          <a:prstGeom prst="rect">
            <a:avLst/>
          </a:prstGeom>
          <a:ln/>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en-US" sz="1200" dirty="0"/>
              <a:t>Full Load</a:t>
            </a:r>
          </a:p>
          <a:p>
            <a:pPr algn="ctr"/>
            <a:r>
              <a:rPr lang="en-US" sz="1200" dirty="0"/>
              <a:t>(Truncate &amp; Insert)</a:t>
            </a:r>
          </a:p>
        </p:txBody>
      </p:sp>
      <p:sp>
        <p:nvSpPr>
          <p:cNvPr id="26" name="Rectangle 25">
            <a:extLst>
              <a:ext uri="{FF2B5EF4-FFF2-40B4-BE49-F238E27FC236}">
                <a16:creationId xmlns:a16="http://schemas.microsoft.com/office/drawing/2014/main" id="{5CE4566E-89F7-08EA-D668-55DACC99B8F1}"/>
              </a:ext>
            </a:extLst>
          </p:cNvPr>
          <p:cNvSpPr/>
          <p:nvPr/>
        </p:nvSpPr>
        <p:spPr>
          <a:xfrm>
            <a:off x="6329028" y="3790816"/>
            <a:ext cx="2298878" cy="946596"/>
          </a:xfrm>
          <a:prstGeom prst="rect">
            <a:avLst/>
          </a:prstGeom>
          <a:ln/>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marL="285750" indent="-285750">
              <a:buFont typeface="Arial"/>
              <a:buChar char="•"/>
            </a:pPr>
            <a:r>
              <a:rPr lang="en-US" sz="1200" dirty="0"/>
              <a:t>Data Cleaning</a:t>
            </a:r>
            <a:endParaRPr lang="en-US"/>
          </a:p>
          <a:p>
            <a:pPr marL="285750" indent="-285750">
              <a:buFont typeface="Arial"/>
              <a:buChar char="•"/>
            </a:pPr>
            <a:r>
              <a:rPr lang="en-US" sz="1200" dirty="0"/>
              <a:t>Data Standardization</a:t>
            </a:r>
          </a:p>
          <a:p>
            <a:pPr marL="285750" indent="-285750">
              <a:buFont typeface="Arial"/>
              <a:buChar char="•"/>
            </a:pPr>
            <a:r>
              <a:rPr lang="en-US" sz="1200" dirty="0"/>
              <a:t>Data Normalization</a:t>
            </a:r>
          </a:p>
          <a:p>
            <a:pPr marL="285750" indent="-285750">
              <a:buFont typeface="Arial"/>
              <a:buChar char="•"/>
            </a:pPr>
            <a:r>
              <a:rPr lang="en-US" sz="1200" dirty="0"/>
              <a:t>Derived Columns</a:t>
            </a:r>
          </a:p>
          <a:p>
            <a:pPr marL="285750" indent="-285750">
              <a:buFont typeface="Arial"/>
              <a:buChar char="•"/>
            </a:pPr>
            <a:r>
              <a:rPr lang="en-US" sz="1200" dirty="0"/>
              <a:t>Data Enrichment</a:t>
            </a:r>
          </a:p>
        </p:txBody>
      </p:sp>
      <p:sp>
        <p:nvSpPr>
          <p:cNvPr id="27" name="Rectangle 26">
            <a:extLst>
              <a:ext uri="{FF2B5EF4-FFF2-40B4-BE49-F238E27FC236}">
                <a16:creationId xmlns:a16="http://schemas.microsoft.com/office/drawing/2014/main" id="{E9A8BE28-1CB1-6667-F0E4-41B8E547F8C2}"/>
              </a:ext>
            </a:extLst>
          </p:cNvPr>
          <p:cNvSpPr/>
          <p:nvPr/>
        </p:nvSpPr>
        <p:spPr>
          <a:xfrm>
            <a:off x="6329028" y="4853322"/>
            <a:ext cx="2298878" cy="581694"/>
          </a:xfrm>
          <a:prstGeom prst="rect">
            <a:avLst/>
          </a:prstGeom>
          <a:ln/>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en-US" sz="1400" dirty="0"/>
              <a:t>None (as-is)</a:t>
            </a:r>
          </a:p>
        </p:txBody>
      </p:sp>
      <p:sp>
        <p:nvSpPr>
          <p:cNvPr id="28" name="Rectangle 27">
            <a:extLst>
              <a:ext uri="{FF2B5EF4-FFF2-40B4-BE49-F238E27FC236}">
                <a16:creationId xmlns:a16="http://schemas.microsoft.com/office/drawing/2014/main" id="{35D28CC9-3FE0-3A47-1F55-C70F0AFDDA40}"/>
              </a:ext>
            </a:extLst>
          </p:cNvPr>
          <p:cNvSpPr/>
          <p:nvPr/>
        </p:nvSpPr>
        <p:spPr>
          <a:xfrm>
            <a:off x="6329026" y="5561660"/>
            <a:ext cx="2298878" cy="474371"/>
          </a:xfrm>
          <a:prstGeom prst="rect">
            <a:avLst/>
          </a:prstGeom>
          <a:ln/>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marL="171450" indent="-171450">
              <a:buFont typeface="Arial"/>
              <a:buChar char="•"/>
            </a:pPr>
            <a:r>
              <a:rPr lang="en-US" sz="1200" dirty="0"/>
              <a:t>Data Analysts</a:t>
            </a:r>
            <a:endParaRPr lang="en-US"/>
          </a:p>
          <a:p>
            <a:pPr marL="171450" indent="-171450">
              <a:buFont typeface="Arial"/>
              <a:buChar char="•"/>
            </a:pPr>
            <a:r>
              <a:rPr lang="en-US" sz="1200" dirty="0"/>
              <a:t>Data Engineers</a:t>
            </a:r>
          </a:p>
        </p:txBody>
      </p:sp>
      <p:sp>
        <p:nvSpPr>
          <p:cNvPr id="29" name="Rectangle 28">
            <a:extLst>
              <a:ext uri="{FF2B5EF4-FFF2-40B4-BE49-F238E27FC236}">
                <a16:creationId xmlns:a16="http://schemas.microsoft.com/office/drawing/2014/main" id="{19A40EB3-5032-9AB7-C2D2-6C120D1DE8C3}"/>
              </a:ext>
            </a:extLst>
          </p:cNvPr>
          <p:cNvSpPr/>
          <p:nvPr/>
        </p:nvSpPr>
        <p:spPr>
          <a:xfrm>
            <a:off x="9656070" y="1386759"/>
            <a:ext cx="2298878" cy="474371"/>
          </a:xfrm>
          <a:prstGeom prst="rect">
            <a:avLst/>
          </a:prstGeom>
          <a:ln/>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en-US" sz="1200" dirty="0"/>
              <a:t>Business-Ready data</a:t>
            </a:r>
            <a:endParaRPr lang="en-US" dirty="0"/>
          </a:p>
        </p:txBody>
      </p:sp>
      <p:sp>
        <p:nvSpPr>
          <p:cNvPr id="30" name="Rectangle 29">
            <a:extLst>
              <a:ext uri="{FF2B5EF4-FFF2-40B4-BE49-F238E27FC236}">
                <a16:creationId xmlns:a16="http://schemas.microsoft.com/office/drawing/2014/main" id="{B2664F78-8069-6496-66E3-B8E0C7DD7C5E}"/>
              </a:ext>
            </a:extLst>
          </p:cNvPr>
          <p:cNvSpPr/>
          <p:nvPr/>
        </p:nvSpPr>
        <p:spPr>
          <a:xfrm>
            <a:off x="9656070" y="1987773"/>
            <a:ext cx="2298878" cy="474371"/>
          </a:xfrm>
          <a:prstGeom prst="rect">
            <a:avLst/>
          </a:prstGeom>
          <a:ln/>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en-US" sz="1200" dirty="0"/>
              <a:t>Provide data to be consumed for reporting &amp; Analytics</a:t>
            </a:r>
            <a:endParaRPr lang="en-US" dirty="0"/>
          </a:p>
        </p:txBody>
      </p:sp>
      <p:sp>
        <p:nvSpPr>
          <p:cNvPr id="31" name="Rectangle 30">
            <a:extLst>
              <a:ext uri="{FF2B5EF4-FFF2-40B4-BE49-F238E27FC236}">
                <a16:creationId xmlns:a16="http://schemas.microsoft.com/office/drawing/2014/main" id="{8BC402E8-0239-C073-8EE1-BB8540A81F88}"/>
              </a:ext>
            </a:extLst>
          </p:cNvPr>
          <p:cNvSpPr/>
          <p:nvPr/>
        </p:nvSpPr>
        <p:spPr>
          <a:xfrm>
            <a:off x="9656070" y="2599520"/>
            <a:ext cx="2298878" cy="474371"/>
          </a:xfrm>
          <a:prstGeom prst="rect">
            <a:avLst/>
          </a:prstGeom>
          <a:ln/>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en-US" sz="1200" dirty="0"/>
              <a:t>Views</a:t>
            </a:r>
          </a:p>
        </p:txBody>
      </p:sp>
      <p:sp>
        <p:nvSpPr>
          <p:cNvPr id="32" name="Rectangle 31">
            <a:extLst>
              <a:ext uri="{FF2B5EF4-FFF2-40B4-BE49-F238E27FC236}">
                <a16:creationId xmlns:a16="http://schemas.microsoft.com/office/drawing/2014/main" id="{51964C6F-FD4A-A77C-2A52-E47A55AF1C56}"/>
              </a:ext>
            </a:extLst>
          </p:cNvPr>
          <p:cNvSpPr/>
          <p:nvPr/>
        </p:nvSpPr>
        <p:spPr>
          <a:xfrm>
            <a:off x="9656070" y="3168337"/>
            <a:ext cx="2298878" cy="474371"/>
          </a:xfrm>
          <a:prstGeom prst="rect">
            <a:avLst/>
          </a:prstGeom>
          <a:ln/>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en-US" sz="1200" dirty="0"/>
              <a:t>None</a:t>
            </a:r>
          </a:p>
        </p:txBody>
      </p:sp>
      <p:sp>
        <p:nvSpPr>
          <p:cNvPr id="33" name="Rectangle 32">
            <a:extLst>
              <a:ext uri="{FF2B5EF4-FFF2-40B4-BE49-F238E27FC236}">
                <a16:creationId xmlns:a16="http://schemas.microsoft.com/office/drawing/2014/main" id="{97A975DF-A2EB-DC6B-B3B9-261620876933}"/>
              </a:ext>
            </a:extLst>
          </p:cNvPr>
          <p:cNvSpPr/>
          <p:nvPr/>
        </p:nvSpPr>
        <p:spPr>
          <a:xfrm>
            <a:off x="9656070" y="3790816"/>
            <a:ext cx="2298878" cy="946596"/>
          </a:xfrm>
          <a:prstGeom prst="rect">
            <a:avLst/>
          </a:prstGeom>
          <a:ln/>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marL="171450" indent="-171450">
              <a:buFont typeface="Arial"/>
              <a:buChar char="•"/>
            </a:pPr>
            <a:r>
              <a:rPr lang="en-US" sz="1200" dirty="0"/>
              <a:t>Data Integration</a:t>
            </a:r>
          </a:p>
          <a:p>
            <a:pPr marL="171450" indent="-171450">
              <a:buFont typeface="Arial"/>
              <a:buChar char="•"/>
            </a:pPr>
            <a:r>
              <a:rPr lang="en-US" sz="1200" dirty="0"/>
              <a:t>Data Aggregation</a:t>
            </a:r>
          </a:p>
          <a:p>
            <a:pPr marL="171450" indent="-171450">
              <a:buFont typeface="Arial"/>
              <a:buChar char="•"/>
            </a:pPr>
            <a:r>
              <a:rPr lang="en-US" sz="1200" dirty="0"/>
              <a:t>Business Logic &amp; Rules</a:t>
            </a:r>
          </a:p>
        </p:txBody>
      </p:sp>
      <p:sp>
        <p:nvSpPr>
          <p:cNvPr id="34" name="Rectangle 33">
            <a:extLst>
              <a:ext uri="{FF2B5EF4-FFF2-40B4-BE49-F238E27FC236}">
                <a16:creationId xmlns:a16="http://schemas.microsoft.com/office/drawing/2014/main" id="{C4600A95-55D2-A461-0D6E-F6E4B9B819AB}"/>
              </a:ext>
            </a:extLst>
          </p:cNvPr>
          <p:cNvSpPr/>
          <p:nvPr/>
        </p:nvSpPr>
        <p:spPr>
          <a:xfrm>
            <a:off x="9656070" y="4853322"/>
            <a:ext cx="2298878" cy="581694"/>
          </a:xfrm>
          <a:prstGeom prst="rect">
            <a:avLst/>
          </a:prstGeom>
          <a:ln/>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marL="285750" indent="-285750">
              <a:buFont typeface="Arial"/>
              <a:buChar char="•"/>
            </a:pPr>
            <a:r>
              <a:rPr lang="en-US" sz="1200" dirty="0"/>
              <a:t>Start Schema</a:t>
            </a:r>
            <a:endParaRPr lang="en-US"/>
          </a:p>
          <a:p>
            <a:pPr marL="285750" indent="-285750">
              <a:buFont typeface="Arial"/>
              <a:buChar char="•"/>
            </a:pPr>
            <a:r>
              <a:rPr lang="en-US" sz="1200" dirty="0"/>
              <a:t>Aggregation Objects</a:t>
            </a:r>
          </a:p>
          <a:p>
            <a:pPr marL="285750" indent="-285750">
              <a:buFont typeface="Arial"/>
              <a:buChar char="•"/>
            </a:pPr>
            <a:r>
              <a:rPr lang="en-US" sz="1200" dirty="0"/>
              <a:t>Flat Tables</a:t>
            </a:r>
          </a:p>
        </p:txBody>
      </p:sp>
      <p:sp>
        <p:nvSpPr>
          <p:cNvPr id="35" name="Rectangle 34">
            <a:extLst>
              <a:ext uri="{FF2B5EF4-FFF2-40B4-BE49-F238E27FC236}">
                <a16:creationId xmlns:a16="http://schemas.microsoft.com/office/drawing/2014/main" id="{C5412521-F03A-8C9C-0E40-9CFF22911E40}"/>
              </a:ext>
            </a:extLst>
          </p:cNvPr>
          <p:cNvSpPr/>
          <p:nvPr/>
        </p:nvSpPr>
        <p:spPr>
          <a:xfrm>
            <a:off x="9656069" y="5561660"/>
            <a:ext cx="2298878" cy="474371"/>
          </a:xfrm>
          <a:prstGeom prst="rect">
            <a:avLst/>
          </a:prstGeom>
          <a:ln/>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marL="171450" indent="-171450">
              <a:buFont typeface="Arial"/>
              <a:buChar char="•"/>
            </a:pPr>
            <a:r>
              <a:rPr lang="en-US" sz="1200" dirty="0"/>
              <a:t>Data Analysts</a:t>
            </a:r>
          </a:p>
          <a:p>
            <a:pPr marL="171450" indent="-171450">
              <a:buFont typeface="Arial"/>
              <a:buChar char="•"/>
            </a:pPr>
            <a:r>
              <a:rPr lang="en-US" sz="1200" dirty="0"/>
              <a:t>Business Users</a:t>
            </a:r>
          </a:p>
        </p:txBody>
      </p:sp>
    </p:spTree>
    <p:extLst>
      <p:ext uri="{BB962C8B-B14F-4D97-AF65-F5344CB8AC3E}">
        <p14:creationId xmlns:p14="http://schemas.microsoft.com/office/powerpoint/2010/main" val="4173868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5F7A59-2BCD-22AF-F048-A9B4C368F27B}"/>
              </a:ext>
            </a:extLst>
          </p:cNvPr>
          <p:cNvPicPr>
            <a:picLocks noChangeAspect="1"/>
          </p:cNvPicPr>
          <p:nvPr/>
        </p:nvPicPr>
        <p:blipFill>
          <a:blip r:embed="rId2"/>
          <a:stretch>
            <a:fillRect/>
          </a:stretch>
        </p:blipFill>
        <p:spPr>
          <a:xfrm>
            <a:off x="42017" y="61442"/>
            <a:ext cx="12107965" cy="6735115"/>
          </a:xfrm>
          <a:prstGeom prst="rect">
            <a:avLst/>
          </a:prstGeom>
        </p:spPr>
      </p:pic>
    </p:spTree>
    <p:extLst>
      <p:ext uri="{BB962C8B-B14F-4D97-AF65-F5344CB8AC3E}">
        <p14:creationId xmlns:p14="http://schemas.microsoft.com/office/powerpoint/2010/main" val="1366688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C4DC2A-659C-AEFF-D981-543ED8298C64}"/>
              </a:ext>
            </a:extLst>
          </p:cNvPr>
          <p:cNvPicPr>
            <a:picLocks noChangeAspect="1"/>
          </p:cNvPicPr>
          <p:nvPr/>
        </p:nvPicPr>
        <p:blipFill>
          <a:blip r:embed="rId2"/>
          <a:stretch>
            <a:fillRect/>
          </a:stretch>
        </p:blipFill>
        <p:spPr>
          <a:xfrm>
            <a:off x="56307" y="161469"/>
            <a:ext cx="12079386" cy="6535062"/>
          </a:xfrm>
          <a:prstGeom prst="rect">
            <a:avLst/>
          </a:prstGeom>
        </p:spPr>
      </p:pic>
    </p:spTree>
    <p:extLst>
      <p:ext uri="{BB962C8B-B14F-4D97-AF65-F5344CB8AC3E}">
        <p14:creationId xmlns:p14="http://schemas.microsoft.com/office/powerpoint/2010/main" val="21086685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1021</TotalTime>
  <Words>1579</Words>
  <Application>Microsoft Office PowerPoint</Application>
  <PresentationFormat>Widescreen</PresentationFormat>
  <Paragraphs>341</Paragraphs>
  <Slides>29</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38" baseType="lpstr">
      <vt:lpstr>-apple-system</vt:lpstr>
      <vt:lpstr>Aptos</vt:lpstr>
      <vt:lpstr>Aptos Display</vt:lpstr>
      <vt:lpstr>Aptos Narrow</vt:lpstr>
      <vt:lpstr>Arial</vt:lpstr>
      <vt:lpstr>Artifakt Element</vt:lpstr>
      <vt:lpstr>Source Sans Pro</vt:lpstr>
      <vt:lpstr>Office Theme</vt:lpstr>
      <vt:lpstr>Microsoft Excel Worksheet</vt:lpstr>
      <vt:lpstr>SQL Data Warehouse &amp; Analytics Project</vt:lpstr>
      <vt:lpstr>SQL Project</vt:lpstr>
      <vt:lpstr>ETL Methods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Data Warehouse (DWH) ?</vt:lpstr>
      <vt:lpstr>PowerPoint Presentation</vt:lpstr>
      <vt:lpstr>Separation Of Concerns (SOC)</vt:lpstr>
      <vt:lpstr>Extract Transform Load (ETL)</vt:lpstr>
      <vt:lpstr>Data Architecture</vt:lpstr>
      <vt:lpstr>Data Modelling</vt:lpstr>
      <vt:lpstr>PowerPoint Presentation</vt:lpstr>
      <vt:lpstr>PowerPoint Presentation</vt:lpstr>
      <vt:lpstr>Data Catalog</vt:lpstr>
      <vt:lpstr>PowerPoint Presentation</vt:lpstr>
      <vt:lpstr>PowerPoint Presentation</vt:lpstr>
      <vt:lpstr>Sales Data Mart (Star Schema)</vt:lpstr>
      <vt:lpstr>Github Repository</vt:lpstr>
      <vt:lpstr>Bulk Insert VS Normal Insert</vt:lpstr>
      <vt:lpstr>SQL Data Analytics</vt:lpstr>
      <vt:lpstr>Dimensions Exploration</vt:lpstr>
      <vt:lpstr>Magnitude</vt:lpstr>
      <vt:lpstr>Cumlative Analysis</vt:lpstr>
      <vt:lpstr>Part to Whole (Proportional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Ronit Nayak</cp:lastModifiedBy>
  <cp:revision>1052</cp:revision>
  <dcterms:created xsi:type="dcterms:W3CDTF">2025-06-07T04:25:27Z</dcterms:created>
  <dcterms:modified xsi:type="dcterms:W3CDTF">2025-07-13T17:21:42Z</dcterms:modified>
</cp:coreProperties>
</file>